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
  </p:notesMasterIdLst>
  <p:handoutMasterIdLst>
    <p:handoutMasterId r:id="rId6"/>
  </p:handoutMasterIdLst>
  <p:sldIdLst>
    <p:sldId id="257" r:id="rId3"/>
    <p:sldId id="258" r:id="rId4"/>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448">
          <p15:clr>
            <a:srgbClr val="A4A3A4"/>
          </p15:clr>
        </p15:guide>
        <p15:guide id="2" pos="3168">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11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9" autoAdjust="0"/>
    <p:restoredTop sz="94660"/>
  </p:normalViewPr>
  <p:slideViewPr>
    <p:cSldViewPr>
      <p:cViewPr>
        <p:scale>
          <a:sx n="98" d="100"/>
          <a:sy n="98" d="100"/>
        </p:scale>
        <p:origin x="-90" y="48"/>
      </p:cViewPr>
      <p:guideLst>
        <p:guide orient="horz" pos="2448"/>
        <p:guide pos="3168"/>
      </p:guideLst>
    </p:cSldViewPr>
  </p:slideViewPr>
  <p:notesTextViewPr>
    <p:cViewPr>
      <p:scale>
        <a:sx n="1" d="1"/>
        <a:sy n="1" d="1"/>
      </p:scale>
      <p:origin x="0" y="0"/>
    </p:cViewPr>
  </p:notesTextViewPr>
  <p:notesViewPr>
    <p:cSldViewPr>
      <p:cViewPr varScale="1">
        <p:scale>
          <a:sx n="57" d="100"/>
          <a:sy n="57" d="100"/>
        </p:scale>
        <p:origin x="1200"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A4C4C9-9907-4BB6-B95A-E6BBD959AAB4}" type="datetimeFigureOut">
              <a:rPr lang="tr-TR" smtClean="0"/>
              <a:pPr/>
              <a:t>28.06.2018</a:t>
            </a:fld>
            <a:endParaRPr lang="tr-TR" dirty="0"/>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2D650F-38E5-40ED-AA32-287D3AC686E8}" type="slidenum">
              <a:rPr lang="tr-TR" smtClean="0"/>
              <a:pPr/>
              <a:t>‹#›</a:t>
            </a:fld>
            <a:endParaRPr lang="tr-TR" dirty="0"/>
          </a:p>
        </p:txBody>
      </p:sp>
    </p:spTree>
    <p:extLst>
      <p:ext uri="{BB962C8B-B14F-4D97-AF65-F5344CB8AC3E}">
        <p14:creationId xmlns:p14="http://schemas.microsoft.com/office/powerpoint/2010/main" val="76369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A592C-A796-4264-BD45-11AED491B3E4}" type="datetimeFigureOut">
              <a:rPr lang="tr-TR" smtClean="0"/>
              <a:pPr/>
              <a:t>28.06.2018</a:t>
            </a:fld>
            <a:endParaRPr lang="tr-TR" dirty="0"/>
          </a:p>
        </p:txBody>
      </p:sp>
      <p:sp>
        <p:nvSpPr>
          <p:cNvPr id="4" name="Slayt Görüntüsü Yer Tutucusu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A02A30-9192-49A2-98D9-8D2828AE31E2}" type="slidenum">
              <a:rPr lang="tr-TR" smtClean="0"/>
              <a:pPr/>
              <a:t>‹#›</a:t>
            </a:fld>
            <a:endParaRPr lang="tr-TR" dirty="0"/>
          </a:p>
        </p:txBody>
      </p:sp>
    </p:spTree>
    <p:extLst>
      <p:ext uri="{BB962C8B-B14F-4D97-AF65-F5344CB8AC3E}">
        <p14:creationId xmlns:p14="http://schemas.microsoft.com/office/powerpoint/2010/main" val="361797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ışında">
    <p:spTree>
      <p:nvGrpSpPr>
        <p:cNvPr id="1" name=""/>
        <p:cNvGrpSpPr/>
        <p:nvPr/>
      </p:nvGrpSpPr>
      <p:grpSpPr>
        <a:xfrm>
          <a:off x="0" y="0"/>
          <a:ext cx="0" cy="0"/>
          <a:chOff x="0" y="0"/>
          <a:chExt cx="0" cy="0"/>
        </a:xfrm>
      </p:grpSpPr>
      <p:sp>
        <p:nvSpPr>
          <p:cNvPr id="41" name="Talimat Metni"/>
          <p:cNvSpPr/>
          <p:nvPr/>
        </p:nvSpPr>
        <p:spPr>
          <a:xfrm>
            <a:off x="10287000" y="4549"/>
            <a:ext cx="1752600" cy="7767851"/>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1">
              <a:spcBef>
                <a:spcPts val="1200"/>
              </a:spcBef>
              <a:buNone/>
            </a:pPr>
            <a:r>
              <a:rPr lang="tr-TR" sz="1100" b="1" i="1" baseline="0" dirty="0">
                <a:latin typeface="Arial"/>
                <a:ea typeface="+mn-ea"/>
                <a:cs typeface="Arial"/>
              </a:rPr>
              <a:t>Not: </a:t>
            </a:r>
          </a:p>
          <a:p>
            <a:pPr algn="l" defTabSz="914400" rtl="1">
              <a:spcBef>
                <a:spcPts val="1200"/>
              </a:spcBef>
              <a:buNone/>
            </a:pPr>
            <a:r>
              <a:rPr lang="tr-TR" sz="1100" b="1" i="1" baseline="0" dirty="0">
                <a:latin typeface="Arial"/>
                <a:ea typeface="+mn-ea"/>
                <a:cs typeface="Arial"/>
              </a:rPr>
              <a:t>Bu broşür </a:t>
            </a:r>
            <a:r>
              <a:rPr lang="tr-TR" sz="1100" b="1" i="1" dirty="0">
                <a:latin typeface="Arial"/>
                <a:ea typeface="+mn-ea"/>
                <a:cs typeface="Arial"/>
              </a:rPr>
              <a:t>yazdırılacak şekilde tasarlanmıştır. </a:t>
            </a:r>
            <a:r>
              <a:rPr lang="tr-TR" sz="1100" b="1" i="1" baseline="0" dirty="0">
                <a:latin typeface="Arial"/>
                <a:ea typeface="+mn-ea"/>
                <a:cs typeface="Arial"/>
              </a:rPr>
              <a:t>Kart stokuna yazdırmadan önce doğru konumlandırılmasını sağlamak için, normal kağıt üzerinde</a:t>
            </a:r>
            <a:r>
              <a:rPr lang="tr-TR" sz="1100" b="1" i="1" dirty="0">
                <a:latin typeface="Arial"/>
                <a:ea typeface="+mn-ea"/>
                <a:cs typeface="Arial"/>
              </a:rPr>
              <a:t> baskıyı sınamalısınız.</a:t>
            </a:r>
          </a:p>
          <a:p>
            <a:pPr algn="l" defTabSz="914400" rtl="1">
              <a:spcBef>
                <a:spcPts val="1200"/>
              </a:spcBef>
              <a:buNone/>
            </a:pPr>
            <a:r>
              <a:rPr lang="tr-TR" sz="1100" b="1" i="1" baseline="0" dirty="0">
                <a:latin typeface="Arial"/>
                <a:ea typeface="+mn-ea"/>
                <a:cs typeface="Arial"/>
              </a:rPr>
              <a:t>Yazdır iletişim kutusunda 'Sayfaya Sığdırmak için Ölçeklendir' seçeneğinin işaretini kaldırmanız gerekebilir (Tam Sayfa Slaytlar açılan kutusunda).</a:t>
            </a:r>
          </a:p>
          <a:p>
            <a:pPr algn="l" defTabSz="914400" rtl="1">
              <a:spcBef>
                <a:spcPts val="1200"/>
              </a:spcBef>
              <a:buNone/>
            </a:pPr>
            <a:r>
              <a:rPr lang="tr-TR" sz="1100" b="1" i="1" dirty="0">
                <a:latin typeface="Arial"/>
                <a:ea typeface="+mn-ea"/>
                <a:cs typeface="Arial"/>
              </a:rPr>
              <a:t>Sayfaya çift taraflı yazdırmak için yazıcınızın talimatlarını kontrol edin.</a:t>
            </a:r>
          </a:p>
          <a:p>
            <a:pPr algn="l" defTabSz="914400" rtl="1">
              <a:spcBef>
                <a:spcPts val="1200"/>
              </a:spcBef>
              <a:buNone/>
            </a:pPr>
            <a:r>
              <a:rPr lang="tr-TR" sz="1100" b="1" i="1" baseline="0" dirty="0">
                <a:latin typeface="Arial"/>
                <a:ea typeface="+mn-ea"/>
                <a:cs typeface="Arial"/>
              </a:rPr>
              <a:t>Bu slayt üzerindeki resimleri değiştirmek için bir resmi seçin ve silin. Ardından kendi resminizi eklemek için yer tutucudaki Resim Ekle simgesini</a:t>
            </a:r>
          </a:p>
          <a:p>
            <a:pPr algn="l" defTabSz="914400" rtl="1">
              <a:spcBef>
                <a:spcPts val="1200"/>
              </a:spcBef>
              <a:buNone/>
            </a:pPr>
            <a:r>
              <a:rPr lang="tr-TR" sz="1100" b="1" i="1" baseline="0" dirty="0">
                <a:latin typeface="Arial"/>
                <a:ea typeface="+mn-ea"/>
                <a:cs typeface="Arial"/>
              </a:rPr>
              <a:t>tıklatın.</a:t>
            </a:r>
          </a:p>
          <a:p>
            <a:pPr algn="l" defTabSz="914400" rtl="1">
              <a:spcBef>
                <a:spcPts val="1200"/>
              </a:spcBef>
              <a:buNone/>
            </a:pPr>
            <a:r>
              <a:rPr lang="tr-TR" sz="1100" b="1" i="1" dirty="0">
                <a:latin typeface="Arial"/>
                <a:ea typeface="+mn-ea"/>
                <a:cs typeface="Arial"/>
              </a:rPr>
              <a:t>Logoyu kendi logonuzla değiştirmek için "LOGO ile değiştir" resmini sağ tıklatın ve ardından Resmi Değiştir seçimini belirtin.</a:t>
            </a:r>
          </a:p>
        </p:txBody>
      </p:sp>
      <p:pic>
        <p:nvPicPr>
          <p:cNvPr id="42" name="Resim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82" t="11880" r="7418" b="10952"/>
          <a:stretch/>
        </p:blipFill>
        <p:spPr bwMode="auto">
          <a:xfrm>
            <a:off x="11506200" y="5829299"/>
            <a:ext cx="290285" cy="28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a:xfrm>
            <a:off x="6946899" y="4498848"/>
            <a:ext cx="2834829" cy="2971801"/>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3" name="Resim Yer Tutucusu 11"/>
          <p:cNvSpPr>
            <a:spLocks noGrp="1"/>
          </p:cNvSpPr>
          <p:nvPr>
            <p:ph type="pic" sz="quarter" idx="11"/>
          </p:nvPr>
        </p:nvSpPr>
        <p:spPr>
          <a:xfrm>
            <a:off x="457200" y="457200"/>
            <a:ext cx="2428875" cy="22860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28" name="Metin Yer Tutucusu 25"/>
          <p:cNvSpPr>
            <a:spLocks noGrp="1"/>
          </p:cNvSpPr>
          <p:nvPr>
            <p:ph type="body" sz="quarter" idx="15" hasCustomPrompt="1"/>
          </p:nvPr>
        </p:nvSpPr>
        <p:spPr>
          <a:xfrm>
            <a:off x="457200" y="2891409"/>
            <a:ext cx="2428875" cy="274320"/>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900" b="0" i="1" baseline="0">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dirty="0"/>
              <a:t>[</a:t>
            </a:r>
            <a:r>
              <a:rPr lang="tr-TR" sz="900" b="0" i="1" baseline="0" dirty="0">
                <a:solidFill>
                  <a:schemeClr val="tx1"/>
                </a:solidFill>
                <a:latin typeface="+mn-lt"/>
                <a:ea typeface="+mn-ea"/>
                <a:cs typeface="+mn-cs"/>
              </a:rPr>
              <a:t>Fotoğrafınız için bir resim yazısı ekleyin</a:t>
            </a:r>
            <a:r>
              <a:rPr lang="tr-TR" dirty="0"/>
              <a:t>]</a:t>
            </a:r>
          </a:p>
        </p:txBody>
      </p:sp>
      <p:sp>
        <p:nvSpPr>
          <p:cNvPr id="27" name="Metin Yer Tutucusu 25"/>
          <p:cNvSpPr>
            <a:spLocks noGrp="1"/>
          </p:cNvSpPr>
          <p:nvPr>
            <p:ph type="body" sz="quarter" idx="14" hasCustomPrompt="1"/>
          </p:nvPr>
        </p:nvSpPr>
        <p:spPr>
          <a:xfrm>
            <a:off x="457200" y="3241167"/>
            <a:ext cx="2428875" cy="457200"/>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Bu şablonla çalışmaya nasıl başlarsınız?</a:t>
            </a:r>
          </a:p>
        </p:txBody>
      </p:sp>
      <p:sp>
        <p:nvSpPr>
          <p:cNvPr id="26" name="Metin Yer Tutucusu 25"/>
          <p:cNvSpPr>
            <a:spLocks noGrp="1"/>
          </p:cNvSpPr>
          <p:nvPr>
            <p:ph type="body" sz="quarter" idx="13" hasCustomPrompt="1"/>
          </p:nvPr>
        </p:nvSpPr>
        <p:spPr>
          <a:xfrm>
            <a:off x="457199" y="3677412"/>
            <a:ext cx="2428875" cy="609840"/>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 yeni, profesyonel broşürü olduğu gibi kullanabilir veya kolayca özelleştirebilirsiniz.</a:t>
            </a:r>
          </a:p>
        </p:txBody>
      </p:sp>
      <p:sp>
        <p:nvSpPr>
          <p:cNvPr id="23" name="Metin Yer Tutucusu 22"/>
          <p:cNvSpPr>
            <a:spLocks noGrp="1"/>
          </p:cNvSpPr>
          <p:nvPr>
            <p:ph type="body" sz="quarter" idx="12" hasCustomPrompt="1"/>
          </p:nvPr>
        </p:nvSpPr>
        <p:spPr>
          <a:xfrm>
            <a:off x="457199" y="4287252"/>
            <a:ext cx="2428875" cy="3162299"/>
          </a:xfrm>
        </p:spPr>
        <p:txBody>
          <a:bodyPr>
            <a:noAutofit/>
          </a:bodyPr>
          <a:lstStyle>
            <a:lvl1pPr marL="182880" indent="-182880">
              <a:lnSpc>
                <a:spcPct val="120000"/>
              </a:lnSpc>
              <a:spcBef>
                <a:spcPts val="1000"/>
              </a:spcBef>
              <a:defRPr sz="800" baseline="0"/>
            </a:lvl1pPr>
            <a:lvl2pPr marL="228600" indent="-114300">
              <a:lnSpc>
                <a:spcPct val="100000"/>
              </a:lnSpc>
              <a:spcBef>
                <a:spcPts val="800"/>
              </a:spcBef>
              <a:defRPr sz="900"/>
            </a:lvl2pPr>
            <a:lvl3pPr marL="342900" indent="-114300">
              <a:lnSpc>
                <a:spcPct val="100000"/>
              </a:lnSpc>
              <a:spcBef>
                <a:spcPts val="600"/>
              </a:spcBef>
              <a:defRPr sz="800"/>
            </a:lvl3pPr>
            <a:lvl4pPr marL="457200" indent="-114300">
              <a:lnSpc>
                <a:spcPct val="100000"/>
              </a:lnSpc>
              <a:spcBef>
                <a:spcPts val="600"/>
              </a:spcBef>
              <a:defRPr sz="700"/>
            </a:lvl4pPr>
            <a:lvl5pPr marL="571500" indent="-114300">
              <a:lnSpc>
                <a:spcPct val="100000"/>
              </a:lnSpc>
              <a:spcBef>
                <a:spcPts val="600"/>
              </a:spcBef>
              <a:defRPr sz="700"/>
            </a:lvl5pPr>
          </a:lstStyle>
          <a:p>
            <a:pPr lvl="0"/>
            <a:r>
              <a:rPr lang="tr-TR" dirty="0"/>
              <a:t>Bu şablonu kullanmaya başlamanıza yardımcı olmak için şablonda birkaç ipucuna yer verdik. Herhangi bir ipucu metnini (bunun gibi) kendinizinkiyle değiştirmek için bu metni tıklatıp yazmaya başlamanız yeterlidir. Broşürdeki fotoğrafları değiştirmek için bir resmi seçin ve silin. Ardından yer tutucusundaki Resim Ekle simgesini tıklatarak kendi fotoğrafınızı ekleyin. Logoyu kendi logonuzla değiştirmek için "LOGO ile değiştir" resmini sağ tıklatın ve ardından Resmi Değiştir seçimini belirtin.</a:t>
            </a:r>
          </a:p>
        </p:txBody>
      </p:sp>
      <p:sp>
        <p:nvSpPr>
          <p:cNvPr id="29" name="Metin Yer Tutucusu 25"/>
          <p:cNvSpPr>
            <a:spLocks noGrp="1"/>
          </p:cNvSpPr>
          <p:nvPr>
            <p:ph type="body" sz="quarter" idx="16" hasCustomPrompt="1"/>
          </p:nvPr>
        </p:nvSpPr>
        <p:spPr>
          <a:xfrm>
            <a:off x="3813820" y="609600"/>
            <a:ext cx="2428875" cy="457200"/>
          </a:xfrm>
        </p:spPr>
        <p:txBody>
          <a:bodyPr>
            <a:noAutofit/>
          </a:bodyPr>
          <a:lstStyle>
            <a:lvl1pPr marL="0" indent="0" algn="l" defTabSz="749808">
              <a:lnSpc>
                <a:spcPct val="90000"/>
              </a:lnSpc>
              <a:spcBef>
                <a:spcPts val="720"/>
              </a:spcBef>
              <a:buNone/>
              <a:defRPr sz="2000" b="1"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90000"/>
              </a:lnSpc>
              <a:spcBef>
                <a:spcPts val="720"/>
              </a:spcBef>
              <a:buNone/>
            </a:pPr>
            <a:r>
              <a:rPr lang="tr-TR" sz="2000" b="1" i="0" baseline="0" dirty="0">
                <a:solidFill>
                  <a:srgbClr val="DF5327">
                    <a:lumMod val="75000"/>
                  </a:srgbClr>
                </a:solidFill>
                <a:latin typeface="+mj-lt"/>
                <a:ea typeface="+mn-ea"/>
                <a:cs typeface="+mn-cs"/>
              </a:rPr>
              <a:t>Biz Kimiz?</a:t>
            </a:r>
          </a:p>
        </p:txBody>
      </p:sp>
      <p:sp>
        <p:nvSpPr>
          <p:cNvPr id="30" name="Metin Yer Tutucusu 25"/>
          <p:cNvSpPr>
            <a:spLocks noGrp="1"/>
          </p:cNvSpPr>
          <p:nvPr>
            <p:ph type="body" sz="quarter" idx="17" hasCustomPrompt="1"/>
          </p:nvPr>
        </p:nvSpPr>
        <p:spPr>
          <a:xfrm>
            <a:off x="3813820" y="1082040"/>
            <a:ext cx="2428875" cy="228600"/>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Hakkımızda</a:t>
            </a:r>
          </a:p>
        </p:txBody>
      </p:sp>
      <p:sp>
        <p:nvSpPr>
          <p:cNvPr id="45" name="Metin Yer Tutucusu 25"/>
          <p:cNvSpPr>
            <a:spLocks noGrp="1"/>
          </p:cNvSpPr>
          <p:nvPr>
            <p:ph type="body" sz="quarter" idx="24" hasCustomPrompt="1"/>
          </p:nvPr>
        </p:nvSpPr>
        <p:spPr>
          <a:xfrm>
            <a:off x="3813820" y="1342644"/>
            <a:ext cx="2428875" cy="880809"/>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Burası sizin kısa bir konuşma yapacağınız yerdir. Ürünlerinizi veya hizmetlerinizi birisine anlatmak için yalnızca birkaç saniyeniz olsaydı, ne derdiniz?</a:t>
            </a:r>
          </a:p>
        </p:txBody>
      </p:sp>
      <p:sp>
        <p:nvSpPr>
          <p:cNvPr id="32" name="Metin Yer Tutucusu 25"/>
          <p:cNvSpPr>
            <a:spLocks noGrp="1"/>
          </p:cNvSpPr>
          <p:nvPr>
            <p:ph type="body" sz="quarter" idx="19" hasCustomPrompt="1"/>
          </p:nvPr>
        </p:nvSpPr>
        <p:spPr>
          <a:xfrm>
            <a:off x="3813820" y="2287906"/>
            <a:ext cx="2428875" cy="228600"/>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Bize Başvurun</a:t>
            </a:r>
          </a:p>
        </p:txBody>
      </p:sp>
      <p:sp>
        <p:nvSpPr>
          <p:cNvPr id="33" name="Metin Yer Tutucusu 25"/>
          <p:cNvSpPr>
            <a:spLocks noGrp="1"/>
          </p:cNvSpPr>
          <p:nvPr>
            <p:ph type="body" sz="quarter" idx="20" hasCustomPrompt="1"/>
          </p:nvPr>
        </p:nvSpPr>
        <p:spPr>
          <a:xfrm>
            <a:off x="3813820" y="2538985"/>
            <a:ext cx="2428875" cy="670940"/>
          </a:xfrm>
        </p:spPr>
        <p:txBody>
          <a:bodyPr>
            <a:noAutofit/>
          </a:bodyPr>
          <a:lstStyle>
            <a:lvl1pPr marL="0" indent="0" algn="l" defTabSz="749808">
              <a:lnSpc>
                <a:spcPct val="10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360"/>
              </a:spcBef>
              <a:buNone/>
            </a:pPr>
            <a:r>
              <a:rPr lang="tr-TR" sz="1000" b="0" i="0" baseline="0" dirty="0">
                <a:solidFill>
                  <a:schemeClr val="tx1"/>
                </a:solidFill>
                <a:latin typeface="+mn-lt"/>
                <a:ea typeface="+mn-ea"/>
                <a:cs typeface="+mn-cs"/>
              </a:rPr>
              <a:t>Telefon: [Telefon]</a:t>
            </a:r>
          </a:p>
          <a:p>
            <a:pPr marL="0" indent="0" algn="l" defTabSz="749808">
              <a:lnSpc>
                <a:spcPct val="100000"/>
              </a:lnSpc>
              <a:spcBef>
                <a:spcPts val="360"/>
              </a:spcBef>
              <a:buNone/>
            </a:pPr>
            <a:r>
              <a:rPr lang="tr-TR" sz="1000" b="0" i="0" baseline="0" dirty="0">
                <a:solidFill>
                  <a:schemeClr val="tx1"/>
                </a:solidFill>
                <a:latin typeface="+mn-lt"/>
                <a:ea typeface="+mn-ea"/>
                <a:cs typeface="+mn-cs"/>
              </a:rPr>
              <a:t>E-posta: [E-posta adresi]</a:t>
            </a:r>
          </a:p>
          <a:p>
            <a:pPr marL="0" indent="0" algn="l" defTabSz="749808">
              <a:lnSpc>
                <a:spcPct val="100000"/>
              </a:lnSpc>
              <a:spcBef>
                <a:spcPts val="360"/>
              </a:spcBef>
              <a:buNone/>
            </a:pPr>
            <a:r>
              <a:rPr lang="tr-TR" sz="1000" b="0" i="0" baseline="0" dirty="0">
                <a:solidFill>
                  <a:schemeClr val="tx1"/>
                </a:solidFill>
                <a:latin typeface="+mn-lt"/>
                <a:ea typeface="+mn-ea"/>
                <a:cs typeface="+mn-cs"/>
              </a:rPr>
              <a:t>Web: [Web adresi]</a:t>
            </a:r>
          </a:p>
        </p:txBody>
      </p:sp>
      <p:sp>
        <p:nvSpPr>
          <p:cNvPr id="34" name="Metin Yer Tutucusu 25"/>
          <p:cNvSpPr>
            <a:spLocks noGrp="1"/>
          </p:cNvSpPr>
          <p:nvPr>
            <p:ph type="body" sz="quarter" idx="21" hasCustomPrompt="1"/>
          </p:nvPr>
        </p:nvSpPr>
        <p:spPr>
          <a:xfrm>
            <a:off x="4746624" y="6851269"/>
            <a:ext cx="1508125" cy="152400"/>
          </a:xfrm>
        </p:spPr>
        <p:txBody>
          <a:bodyPr>
            <a:noAutofit/>
          </a:bodyPr>
          <a:lstStyle>
            <a:lvl1pPr marL="0" marR="0" indent="0" algn="l" defTabSz="754380" rtl="0" eaLnBrk="1" fontAlgn="auto" latinLnBrk="0" hangingPunct="1">
              <a:lnSpc>
                <a:spcPct val="90000"/>
              </a:lnSpc>
              <a:spcBef>
                <a:spcPts val="0"/>
              </a:spcBef>
              <a:spcAft>
                <a:spcPts val="0"/>
              </a:spcAft>
              <a:buClrTx/>
              <a:buSzTx/>
              <a:buFont typeface="Arial" panose="020B0604020202020204" pitchFamily="34" charset="0"/>
              <a:buNone/>
              <a:tabLst/>
              <a:defRPr sz="1000" b="1" cap="all"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90000"/>
              </a:lnSpc>
              <a:spcBef>
                <a:spcPts val="0"/>
              </a:spcBef>
              <a:spcAft>
                <a:spcPts val="0"/>
              </a:spcAft>
              <a:buClrTx/>
              <a:buSzTx/>
              <a:buFont typeface="Arial" panose="020B0604020202020204" pitchFamily="34" charset="0"/>
              <a:buNone/>
              <a:tabLst/>
              <a:defRPr/>
            </a:pPr>
            <a:r>
              <a:rPr lang="tr-TR" dirty="0"/>
              <a:t>[</a:t>
            </a:r>
            <a:r>
              <a:rPr lang="tr-TR" sz="1000" b="1" i="0" baseline="0" dirty="0">
                <a:solidFill>
                  <a:srgbClr val="DF5327">
                    <a:lumMod val="75000"/>
                  </a:srgbClr>
                </a:solidFill>
                <a:latin typeface="+mj-lt"/>
                <a:ea typeface="+mn-ea"/>
                <a:cs typeface="+mn-cs"/>
              </a:rPr>
              <a:t>Şirket adı</a:t>
            </a:r>
            <a:r>
              <a:rPr lang="tr-TR" dirty="0"/>
              <a:t>]</a:t>
            </a:r>
          </a:p>
        </p:txBody>
      </p:sp>
      <p:sp>
        <p:nvSpPr>
          <p:cNvPr id="37" name="Metin Yer Tutucusu 36"/>
          <p:cNvSpPr>
            <a:spLocks noGrp="1"/>
          </p:cNvSpPr>
          <p:nvPr>
            <p:ph type="body" sz="quarter" idx="22" hasCustomPrompt="1"/>
          </p:nvPr>
        </p:nvSpPr>
        <p:spPr>
          <a:xfrm>
            <a:off x="4746624" y="7004304"/>
            <a:ext cx="1508125" cy="310896"/>
          </a:xfrm>
        </p:spPr>
        <p:txBody>
          <a:bodyPr>
            <a:noAutofit/>
          </a:bodyPr>
          <a:lstStyle>
            <a:lvl1pPr marL="0" indent="0" algn="l" defTabSz="749808">
              <a:lnSpc>
                <a:spcPct val="120000"/>
              </a:lnSpc>
              <a:spcBef>
                <a:spcPts val="288"/>
              </a:spcBef>
              <a:buNone/>
              <a:defRPr sz="800" baseline="0"/>
            </a:lvl1pPr>
            <a:lvl2pPr marL="0" indent="0">
              <a:defRPr sz="800"/>
            </a:lvl2pPr>
            <a:lvl3pPr marL="0" indent="0">
              <a:defRPr sz="800"/>
            </a:lvl3pPr>
            <a:lvl4pPr marL="0" indent="0">
              <a:defRPr sz="800"/>
            </a:lvl4pPr>
            <a:lvl5pPr marL="0" indent="0">
              <a:defRPr sz="800"/>
            </a:lvl5pPr>
          </a:lstStyle>
          <a:p>
            <a:pPr marL="0" indent="0" algn="l" defTabSz="749808">
              <a:lnSpc>
                <a:spcPct val="120000"/>
              </a:lnSpc>
              <a:spcBef>
                <a:spcPts val="288"/>
              </a:spcBef>
              <a:buNone/>
            </a:pPr>
            <a:r>
              <a:rPr lang="tr-TR" sz="800" b="0" i="0" baseline="0" dirty="0">
                <a:solidFill>
                  <a:schemeClr val="tx1"/>
                </a:solidFill>
                <a:latin typeface="+mn-lt"/>
                <a:ea typeface="+mn-ea"/>
                <a:cs typeface="+mn-cs"/>
              </a:rPr>
              <a:t>[Adres]</a:t>
            </a:r>
          </a:p>
          <a:p>
            <a:pPr marL="0" indent="0" algn="l" defTabSz="749808">
              <a:lnSpc>
                <a:spcPct val="120000"/>
              </a:lnSpc>
              <a:spcBef>
                <a:spcPts val="288"/>
              </a:spcBef>
              <a:buNone/>
            </a:pPr>
            <a:r>
              <a:rPr lang="tr-TR" sz="800" b="0" i="0" baseline="0" dirty="0">
                <a:solidFill>
                  <a:schemeClr val="tx1"/>
                </a:solidFill>
                <a:latin typeface="+mn-lt"/>
                <a:ea typeface="+mn-ea"/>
                <a:cs typeface="+mn-cs"/>
              </a:rPr>
              <a:t>[Şehir, Posta Kodu]</a:t>
            </a:r>
          </a:p>
        </p:txBody>
      </p:sp>
      <p:sp>
        <p:nvSpPr>
          <p:cNvPr id="12" name="Resim Yer Tutucusu 11"/>
          <p:cNvSpPr>
            <a:spLocks noGrp="1"/>
          </p:cNvSpPr>
          <p:nvPr>
            <p:ph type="pic" sz="quarter" idx="10"/>
          </p:nvPr>
        </p:nvSpPr>
        <p:spPr>
          <a:xfrm>
            <a:off x="7165975" y="457200"/>
            <a:ext cx="2428875" cy="36576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10" name="Başlık 9"/>
          <p:cNvSpPr>
            <a:spLocks noGrp="1"/>
          </p:cNvSpPr>
          <p:nvPr>
            <p:ph type="title" hasCustomPrompt="1"/>
          </p:nvPr>
        </p:nvSpPr>
        <p:spPr>
          <a:xfrm>
            <a:off x="7322344" y="4498848"/>
            <a:ext cx="2088832" cy="822960"/>
          </a:xfrm>
        </p:spPr>
        <p:txBody>
          <a:bodyPr>
            <a:normAutofit/>
          </a:bodyPr>
          <a:lstStyle>
            <a:lvl1pPr>
              <a:lnSpc>
                <a:spcPct val="85000"/>
              </a:lnSpc>
              <a:defRPr sz="2800" b="1" cap="all" baseline="0">
                <a:solidFill>
                  <a:schemeClr val="bg1"/>
                </a:solidFill>
              </a:defRPr>
            </a:lvl1pPr>
          </a:lstStyle>
          <a:p>
            <a:r>
              <a:rPr lang="tr-TR" dirty="0"/>
              <a:t>Şirket adı</a:t>
            </a:r>
          </a:p>
        </p:txBody>
      </p:sp>
      <p:sp>
        <p:nvSpPr>
          <p:cNvPr id="40" name="Metin Yer Tutucusu 25"/>
          <p:cNvSpPr>
            <a:spLocks noGrp="1"/>
          </p:cNvSpPr>
          <p:nvPr>
            <p:ph type="body" sz="quarter" idx="23" hasCustomPrompt="1"/>
          </p:nvPr>
        </p:nvSpPr>
        <p:spPr>
          <a:xfrm>
            <a:off x="7322344" y="6624978"/>
            <a:ext cx="2088833" cy="439651"/>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1300" b="0" i="1" baseline="0">
                <a:solidFill>
                  <a:schemeClr val="bg1"/>
                </a:solidFill>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dirty="0"/>
              <a:t>[</a:t>
            </a:r>
            <a:r>
              <a:rPr lang="tr-TR" sz="1300" b="0" i="1" baseline="0" dirty="0">
                <a:solidFill>
                  <a:schemeClr val="bg1"/>
                </a:solidFill>
                <a:latin typeface="+mn-lt"/>
                <a:ea typeface="+mn-ea"/>
                <a:cs typeface="+mn-cs"/>
              </a:rPr>
              <a:t>Broşür alt başlığı veya şirket etiket satırı</a:t>
            </a:r>
            <a:r>
              <a:rPr lang="tr-TR" dirty="0"/>
              <a:t>]</a:t>
            </a:r>
          </a:p>
        </p:txBody>
      </p:sp>
    </p:spTree>
    <p:extLst>
      <p:ext uri="{BB962C8B-B14F-4D97-AF65-F5344CB8AC3E}">
        <p14:creationId xmlns:p14="http://schemas.microsoft.com/office/powerpoint/2010/main" val="478386529"/>
      </p:ext>
    </p:extLst>
  </p:cSld>
  <p:clrMapOvr>
    <a:masterClrMapping/>
  </p:clrMapOvr>
  <p:extLst mod="1">
    <p:ext uri="{DCECCB84-F9BA-43D5-87BE-67443E8EF086}">
      <p15:sldGuideLst xmlns=""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çinde">
    <p:spTree>
      <p:nvGrpSpPr>
        <p:cNvPr id="1" name=""/>
        <p:cNvGrpSpPr/>
        <p:nvPr/>
      </p:nvGrpSpPr>
      <p:grpSpPr>
        <a:xfrm>
          <a:off x="0" y="0"/>
          <a:ext cx="0" cy="0"/>
          <a:chOff x="0" y="0"/>
          <a:chExt cx="0" cy="0"/>
        </a:xfrm>
      </p:grpSpPr>
      <p:sp>
        <p:nvSpPr>
          <p:cNvPr id="38" name="Talimat Metni"/>
          <p:cNvSpPr/>
          <p:nvPr/>
        </p:nvSpPr>
        <p:spPr>
          <a:xfrm>
            <a:off x="10287000" y="4549"/>
            <a:ext cx="1752600" cy="7767851"/>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1">
              <a:spcBef>
                <a:spcPts val="1200"/>
              </a:spcBef>
              <a:buNone/>
            </a:pPr>
            <a:r>
              <a:rPr lang="tr-TR" sz="1100" b="1" i="1" baseline="0" dirty="0">
                <a:latin typeface="Arial"/>
                <a:ea typeface="+mn-ea"/>
                <a:cs typeface="Arial"/>
              </a:rPr>
              <a:t>Not: </a:t>
            </a:r>
          </a:p>
          <a:p>
            <a:pPr algn="l" defTabSz="914400" rtl="1">
              <a:spcBef>
                <a:spcPts val="1200"/>
              </a:spcBef>
              <a:buNone/>
            </a:pPr>
            <a:r>
              <a:rPr lang="tr-TR" sz="1100" b="1" i="1" baseline="0" dirty="0">
                <a:latin typeface="Arial"/>
                <a:ea typeface="+mn-ea"/>
                <a:cs typeface="Arial"/>
              </a:rPr>
              <a:t>Bu broşür </a:t>
            </a:r>
            <a:r>
              <a:rPr lang="tr-TR" sz="1100" b="1" i="1" dirty="0">
                <a:latin typeface="Arial"/>
                <a:ea typeface="+mn-ea"/>
                <a:cs typeface="Arial"/>
              </a:rPr>
              <a:t>yazdırılacak şekilde tasarlanmıştır. </a:t>
            </a:r>
            <a:r>
              <a:rPr lang="tr-TR" sz="1100" b="1" i="1" baseline="0" dirty="0">
                <a:latin typeface="Arial"/>
                <a:ea typeface="+mn-ea"/>
                <a:cs typeface="Arial"/>
              </a:rPr>
              <a:t>Kart stokuna yazdırmadan önce doğru konumlandırılmasını sağlamak için, normal kağıt üzerinde</a:t>
            </a:r>
            <a:r>
              <a:rPr lang="tr-TR" sz="1100" b="1" i="1" dirty="0">
                <a:latin typeface="Arial"/>
                <a:ea typeface="+mn-ea"/>
                <a:cs typeface="Arial"/>
              </a:rPr>
              <a:t> baskıyı sınamalısınız.</a:t>
            </a:r>
          </a:p>
          <a:p>
            <a:pPr algn="l" defTabSz="914400" rtl="1">
              <a:spcBef>
                <a:spcPts val="1200"/>
              </a:spcBef>
              <a:buNone/>
            </a:pPr>
            <a:r>
              <a:rPr lang="tr-TR" sz="1100" b="1" i="1" baseline="0" dirty="0">
                <a:latin typeface="Arial"/>
                <a:ea typeface="+mn-ea"/>
                <a:cs typeface="Arial"/>
              </a:rPr>
              <a:t>Yazdır iletişim kutusunda 'Sayfaya Sığdırmak için Ölçeklendir' seçeneğinin işaretini kaldırmanız gerekebilir (Tam Sayfa Slaytlar açılan kutusunda).</a:t>
            </a:r>
          </a:p>
          <a:p>
            <a:pPr algn="l" defTabSz="914400" rtl="1">
              <a:spcBef>
                <a:spcPts val="1200"/>
              </a:spcBef>
              <a:buNone/>
            </a:pPr>
            <a:r>
              <a:rPr lang="tr-TR" sz="1100" b="1" i="1" dirty="0">
                <a:latin typeface="Arial"/>
                <a:ea typeface="+mn-ea"/>
                <a:cs typeface="Arial"/>
              </a:rPr>
              <a:t>Sayfaya çift taraflı yazdırmak için yazıcınızın talimatlarını kontrol edin.</a:t>
            </a:r>
          </a:p>
          <a:p>
            <a:pPr algn="l" defTabSz="914400" rtl="1">
              <a:spcBef>
                <a:spcPts val="1200"/>
              </a:spcBef>
              <a:buNone/>
            </a:pPr>
            <a:r>
              <a:rPr lang="tr-TR" sz="1100" b="1" i="1" baseline="0" dirty="0">
                <a:latin typeface="Arial"/>
                <a:ea typeface="+mn-ea"/>
                <a:cs typeface="Arial"/>
              </a:rPr>
              <a:t>Bu slayt üzerindeki resimleri değiştirmek için bir resmi seçin ve silin. Ardından kendi resminizi eklemek için yer tutucudaki Resim Ekle simgesini</a:t>
            </a:r>
          </a:p>
          <a:p>
            <a:pPr algn="l" defTabSz="914400" rtl="1">
              <a:spcBef>
                <a:spcPts val="1200"/>
              </a:spcBef>
              <a:buNone/>
            </a:pPr>
            <a:r>
              <a:rPr lang="tr-TR" sz="1100" b="1" i="1" baseline="0" dirty="0">
                <a:latin typeface="Arial"/>
                <a:ea typeface="+mn-ea"/>
                <a:cs typeface="Arial"/>
              </a:rPr>
              <a:t>tıklatın.</a:t>
            </a:r>
          </a:p>
          <a:p>
            <a:pPr algn="l" defTabSz="914400" rtl="1">
              <a:spcBef>
                <a:spcPts val="1200"/>
              </a:spcBef>
              <a:buNone/>
            </a:pPr>
            <a:r>
              <a:rPr lang="tr-TR" sz="1100" b="1" i="1" dirty="0">
                <a:latin typeface="Arial"/>
                <a:ea typeface="+mn-ea"/>
                <a:cs typeface="Arial"/>
              </a:rPr>
              <a:t>Logoyu kendi logonuzla değiştirmek için "LOGO ile değiştir" resmini sağ tıklatın ve ardından Resmi Değiştir seçimini belirtin.</a:t>
            </a:r>
          </a:p>
        </p:txBody>
      </p:sp>
      <p:pic>
        <p:nvPicPr>
          <p:cNvPr id="41" name="Resim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82" t="11880" r="7418" b="10952"/>
          <a:stretch/>
        </p:blipFill>
        <p:spPr bwMode="auto">
          <a:xfrm>
            <a:off x="11506200" y="5814119"/>
            <a:ext cx="290285" cy="28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Metin Yer Tutucusu 25"/>
          <p:cNvSpPr>
            <a:spLocks noGrp="1"/>
          </p:cNvSpPr>
          <p:nvPr>
            <p:ph type="body" sz="quarter" idx="14" hasCustomPrompt="1"/>
          </p:nvPr>
        </p:nvSpPr>
        <p:spPr>
          <a:xfrm>
            <a:off x="457200" y="5151395"/>
            <a:ext cx="2428875" cy="248151"/>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İşte birkaç fikir...</a:t>
            </a:r>
          </a:p>
        </p:txBody>
      </p:sp>
      <p:sp>
        <p:nvSpPr>
          <p:cNvPr id="29" name="Metin Yer Tutucusu 25"/>
          <p:cNvSpPr>
            <a:spLocks noGrp="1"/>
          </p:cNvSpPr>
          <p:nvPr>
            <p:ph type="body" sz="quarter" idx="16" hasCustomPrompt="1"/>
          </p:nvPr>
        </p:nvSpPr>
        <p:spPr>
          <a:xfrm>
            <a:off x="457200" y="4386248"/>
            <a:ext cx="2428875" cy="609271"/>
          </a:xfrm>
        </p:spPr>
        <p:txBody>
          <a:bodyPr>
            <a:noAutofit/>
          </a:bodyPr>
          <a:lstStyle>
            <a:lvl1pPr marL="0" indent="0" algn="l" defTabSz="749808">
              <a:lnSpc>
                <a:spcPct val="90000"/>
              </a:lnSpc>
              <a:spcBef>
                <a:spcPts val="720"/>
              </a:spcBef>
              <a:buNone/>
              <a:defRPr sz="2000" b="1"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90000"/>
              </a:lnSpc>
              <a:spcBef>
                <a:spcPts val="720"/>
              </a:spcBef>
              <a:buNone/>
            </a:pPr>
            <a:r>
              <a:rPr lang="tr-TR" sz="2000" b="1" i="0" baseline="0" dirty="0">
                <a:solidFill>
                  <a:srgbClr val="DF5327">
                    <a:lumMod val="75000"/>
                  </a:srgbClr>
                </a:solidFill>
                <a:latin typeface="+mj-lt"/>
                <a:ea typeface="+mn-ea"/>
                <a:cs typeface="+mn-cs"/>
              </a:rPr>
              <a:t>Bu broşürde nelere yer verirsiniz?</a:t>
            </a:r>
          </a:p>
        </p:txBody>
      </p:sp>
      <p:sp>
        <p:nvSpPr>
          <p:cNvPr id="13" name="Resim Yer Tutucusu 11"/>
          <p:cNvSpPr>
            <a:spLocks noGrp="1"/>
          </p:cNvSpPr>
          <p:nvPr>
            <p:ph type="pic" sz="quarter" idx="11"/>
          </p:nvPr>
        </p:nvSpPr>
        <p:spPr>
          <a:xfrm>
            <a:off x="457200" y="457200"/>
            <a:ext cx="2428875" cy="36576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26" name="Metin Yer Tutucusu 25"/>
          <p:cNvSpPr>
            <a:spLocks noGrp="1"/>
          </p:cNvSpPr>
          <p:nvPr>
            <p:ph type="body" sz="quarter" idx="13" hasCustomPrompt="1"/>
          </p:nvPr>
        </p:nvSpPr>
        <p:spPr>
          <a:xfrm>
            <a:off x="457199" y="5399546"/>
            <a:ext cx="2428875" cy="1915653"/>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Burası şirketin misyonunu belirtmek için mükemmel bir yerdir. Çok sayıda şirket arasından nasıl sıyrıldığınızı özetlemek için sayfanın sağ tarafını kullanabilir, başarı öykünüzün özeti için ise orta kısmı kullanabilirsiniz.</a:t>
            </a:r>
          </a:p>
          <a:p>
            <a:pPr marL="0" indent="0" algn="l" defTabSz="749808">
              <a:lnSpc>
                <a:spcPct val="120000"/>
              </a:lnSpc>
              <a:spcBef>
                <a:spcPts val="360"/>
              </a:spcBef>
              <a:buNone/>
            </a:pPr>
            <a:r>
              <a:rPr lang="tr-TR" sz="1000" b="0" i="0" baseline="0" dirty="0">
                <a:solidFill>
                  <a:schemeClr val="tx1"/>
                </a:solidFill>
                <a:latin typeface="+mn-lt"/>
                <a:ea typeface="+mn-ea"/>
                <a:cs typeface="+mn-cs"/>
              </a:rPr>
              <a:t>(Ön plana çıkmak için kesinlikle şirketinizin en iyi işlerinin fotoğraflarını seçmeniz gerekir. Resimler her zaman etki uyandırır.)</a:t>
            </a:r>
          </a:p>
        </p:txBody>
      </p:sp>
      <p:sp>
        <p:nvSpPr>
          <p:cNvPr id="30" name="Metin Yer Tutucusu 25"/>
          <p:cNvSpPr>
            <a:spLocks noGrp="1"/>
          </p:cNvSpPr>
          <p:nvPr>
            <p:ph type="body" sz="quarter" idx="17" hasCustomPrompt="1"/>
          </p:nvPr>
        </p:nvSpPr>
        <p:spPr>
          <a:xfrm>
            <a:off x="3813047" y="494316"/>
            <a:ext cx="2428875" cy="454152"/>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Böyle nitelikli bir belgenin zor bir şekilde mi biçimlendirilmesi gerekiyor? Bir düşünün!</a:t>
            </a:r>
          </a:p>
        </p:txBody>
      </p:sp>
      <p:sp>
        <p:nvSpPr>
          <p:cNvPr id="31" name="Metin Yer Tutucusu 25"/>
          <p:cNvSpPr>
            <a:spLocks noGrp="1"/>
          </p:cNvSpPr>
          <p:nvPr>
            <p:ph type="body" sz="quarter" idx="18" hasCustomPrompt="1"/>
          </p:nvPr>
        </p:nvSpPr>
        <p:spPr>
          <a:xfrm>
            <a:off x="3805025" y="1117357"/>
            <a:ext cx="2428875" cy="685800"/>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Bir daha düşünün! Bu broşürdeki yer tutucular sizin için biçimlendirilmiştir. Tek bir tıklatmayla kendi metninizi girin.</a:t>
            </a:r>
          </a:p>
        </p:txBody>
      </p:sp>
      <p:sp>
        <p:nvSpPr>
          <p:cNvPr id="18" name="Metin Yer Tutucusu 25"/>
          <p:cNvSpPr>
            <a:spLocks noGrp="1"/>
          </p:cNvSpPr>
          <p:nvPr>
            <p:ph type="body" sz="quarter" idx="23" hasCustomPrompt="1"/>
          </p:nvPr>
        </p:nvSpPr>
        <p:spPr>
          <a:xfrm>
            <a:off x="3805026" y="2073184"/>
            <a:ext cx="2428875" cy="1384504"/>
          </a:xfrm>
        </p:spPr>
        <p:txBody>
          <a:bodyPr anchor="ctr">
            <a:noAutofit/>
          </a:bodyPr>
          <a:lstStyle>
            <a:lvl1pPr marL="0" indent="0" algn="l" defTabSz="749808">
              <a:lnSpc>
                <a:spcPct val="130000"/>
              </a:lnSpc>
              <a:spcBef>
                <a:spcPts val="540"/>
              </a:spcBef>
              <a:buNone/>
              <a:defRPr sz="1500" i="1" baseline="0">
                <a:solidFill>
                  <a:schemeClr val="accent2">
                    <a:lumMod val="75000"/>
                  </a:schemeClr>
                </a:solidFill>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30000"/>
              </a:lnSpc>
              <a:spcBef>
                <a:spcPts val="540"/>
              </a:spcBef>
              <a:buNone/>
            </a:pPr>
            <a:r>
              <a:rPr lang="tr-TR" sz="1500" b="0" i="1" baseline="0" dirty="0">
                <a:solidFill>
                  <a:srgbClr val="DF5327">
                    <a:lumMod val="75000"/>
                  </a:srgbClr>
                </a:solidFill>
                <a:latin typeface="+mn-lt"/>
                <a:ea typeface="+mn-ea"/>
                <a:cs typeface="+mn-cs"/>
              </a:rPr>
              <a:t>“Şimdi çekingenliğin sırası değil! Ne kadar mükemmel olduğunuzu gösterin. Burası, heyecan verici başarı hikayeleri için mükemmel bir yerdir."</a:t>
            </a:r>
          </a:p>
        </p:txBody>
      </p:sp>
      <p:sp>
        <p:nvSpPr>
          <p:cNvPr id="32" name="Metin Yer Tutucusu 25"/>
          <p:cNvSpPr>
            <a:spLocks noGrp="1"/>
          </p:cNvSpPr>
          <p:nvPr>
            <p:ph type="body" sz="quarter" idx="19" hasCustomPrompt="1"/>
          </p:nvPr>
        </p:nvSpPr>
        <p:spPr>
          <a:xfrm>
            <a:off x="3813820" y="3865106"/>
            <a:ext cx="2428875" cy="228600"/>
          </a:xfrm>
        </p:spPr>
        <p:txBody>
          <a:bodyPr>
            <a:noAutofit/>
          </a:bodyPr>
          <a:lstStyle>
            <a:lvl1pPr marL="0" marR="0" indent="0" algn="l" defTabSz="749808" rtl="0" eaLnBrk="1" fontAlgn="auto" latinLnBrk="0" hangingPunct="1">
              <a:lnSpc>
                <a:spcPct val="100000"/>
              </a:lnSpc>
              <a:spcBef>
                <a:spcPts val="432"/>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indent="0" algn="l" defTabSz="749808">
              <a:lnSpc>
                <a:spcPct val="100000"/>
              </a:lnSpc>
              <a:spcBef>
                <a:spcPts val="432"/>
              </a:spcBef>
              <a:buNone/>
            </a:pPr>
            <a:r>
              <a:rPr lang="tr-TR" sz="1200" b="1" i="0" baseline="0" dirty="0">
                <a:solidFill>
                  <a:schemeClr val="tx1"/>
                </a:solidFill>
                <a:latin typeface="+mj-lt"/>
                <a:ea typeface="+mn-ea"/>
                <a:cs typeface="+mn-cs"/>
              </a:rPr>
              <a:t>Tam olarak istediğiniz sonucu elde edin</a:t>
            </a:r>
          </a:p>
        </p:txBody>
      </p:sp>
      <p:sp>
        <p:nvSpPr>
          <p:cNvPr id="21" name="Metin Yer Tutucusu 25"/>
          <p:cNvSpPr>
            <a:spLocks noGrp="1"/>
          </p:cNvSpPr>
          <p:nvPr>
            <p:ph type="body" sz="quarter" idx="24" hasCustomPrompt="1"/>
          </p:nvPr>
        </p:nvSpPr>
        <p:spPr>
          <a:xfrm>
            <a:off x="3813047" y="4348417"/>
            <a:ext cx="2428875" cy="844959"/>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 broşürün görünümü kolaylıkla özelleştirmek için şeridin Tasarım sekmesinde Temalar, Renkler ve Yazı Tipleri galerilerine göz gezdirin.</a:t>
            </a:r>
          </a:p>
        </p:txBody>
      </p:sp>
      <p:sp>
        <p:nvSpPr>
          <p:cNvPr id="22" name="Metin Yer Tutucusu 25"/>
          <p:cNvSpPr>
            <a:spLocks noGrp="1"/>
          </p:cNvSpPr>
          <p:nvPr>
            <p:ph type="body" sz="quarter" idx="25" hasCustomPrompt="1"/>
          </p:nvPr>
        </p:nvSpPr>
        <p:spPr>
          <a:xfrm>
            <a:off x="3813047" y="5193376"/>
            <a:ext cx="2428875" cy="412340"/>
          </a:xfrm>
        </p:spPr>
        <p:txBody>
          <a:bodyPr>
            <a:noAutofit/>
          </a:bodyPr>
          <a:lstStyle>
            <a:lvl1pPr marL="0" marR="0" indent="0" algn="l" defTabSz="749808" rtl="0" eaLnBrk="1" fontAlgn="auto" latinLnBrk="0" hangingPunct="1">
              <a:lnSpc>
                <a:spcPct val="100000"/>
              </a:lnSpc>
              <a:spcBef>
                <a:spcPts val="432"/>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indent="0" algn="l" defTabSz="749808">
              <a:lnSpc>
                <a:spcPct val="100000"/>
              </a:lnSpc>
              <a:spcBef>
                <a:spcPts val="432"/>
              </a:spcBef>
              <a:buNone/>
            </a:pPr>
            <a:r>
              <a:rPr lang="tr-TR" sz="1200" b="1" i="0" baseline="0" dirty="0">
                <a:solidFill>
                  <a:schemeClr val="tx1"/>
                </a:solidFill>
                <a:latin typeface="+mj-lt"/>
                <a:ea typeface="+mn-ea"/>
                <a:cs typeface="+mn-cs"/>
              </a:rPr>
              <a:t>Şirket markası olmuş renkleriniz veya yazı tipleriniz mi var?</a:t>
            </a:r>
          </a:p>
        </p:txBody>
      </p:sp>
      <p:sp>
        <p:nvSpPr>
          <p:cNvPr id="24" name="Metin Yer Tutucusu 25"/>
          <p:cNvSpPr>
            <a:spLocks noGrp="1"/>
          </p:cNvSpPr>
          <p:nvPr>
            <p:ph type="body" sz="quarter" idx="26" hasCustomPrompt="1"/>
          </p:nvPr>
        </p:nvSpPr>
        <p:spPr>
          <a:xfrm>
            <a:off x="3813047" y="5715000"/>
            <a:ext cx="2428875" cy="771552"/>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Hiç sorun değil! Temalar, Renkler ve Yazı Tipi galerileri size kendi tercihlerinizi ekleme seçeneği verir.</a:t>
            </a:r>
          </a:p>
        </p:txBody>
      </p:sp>
      <p:sp>
        <p:nvSpPr>
          <p:cNvPr id="12" name="Resim Yer Tutucusu 11"/>
          <p:cNvSpPr>
            <a:spLocks noGrp="1"/>
          </p:cNvSpPr>
          <p:nvPr>
            <p:ph type="pic" sz="quarter" idx="10"/>
          </p:nvPr>
        </p:nvSpPr>
        <p:spPr>
          <a:xfrm>
            <a:off x="7165975" y="457200"/>
            <a:ext cx="2428875" cy="16002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28" name="Metin Yer Tutucusu 25"/>
          <p:cNvSpPr>
            <a:spLocks noGrp="1"/>
          </p:cNvSpPr>
          <p:nvPr>
            <p:ph type="body" sz="quarter" idx="15" hasCustomPrompt="1"/>
          </p:nvPr>
        </p:nvSpPr>
        <p:spPr>
          <a:xfrm>
            <a:off x="7165975" y="2221894"/>
            <a:ext cx="2428875" cy="274320"/>
          </a:xfrm>
        </p:spPr>
        <p:txBody>
          <a:bodyPr>
            <a:noAutofit/>
          </a:bodyPr>
          <a:lstStyle>
            <a:lvl1pPr marL="0" indent="0" algn="l" defTabSz="749808">
              <a:lnSpc>
                <a:spcPct val="100000"/>
              </a:lnSpc>
              <a:spcBef>
                <a:spcPts val="0"/>
              </a:spcBef>
              <a:buNone/>
              <a:defRPr sz="900" b="0" i="1" baseline="0">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324"/>
              </a:spcBef>
              <a:buNone/>
            </a:pPr>
            <a:r>
              <a:rPr lang="tr-TR" sz="900" b="0" i="1" baseline="0" dirty="0">
                <a:solidFill>
                  <a:schemeClr val="tx1"/>
                </a:solidFill>
                <a:latin typeface="+mn-lt"/>
                <a:ea typeface="+mn-ea"/>
                <a:cs typeface="+mn-cs"/>
              </a:rPr>
              <a:t>[Fotoğrafınız için bir resim yazısı ekleyin]</a:t>
            </a:r>
          </a:p>
          <a:p>
            <a:pPr marL="0" indent="0" algn="l" defTabSz="749808">
              <a:lnSpc>
                <a:spcPct val="100000"/>
              </a:lnSpc>
              <a:spcBef>
                <a:spcPts val="0"/>
              </a:spcBef>
              <a:buNone/>
            </a:pPr>
            <a:endParaRPr lang="tr-TR" dirty="0"/>
          </a:p>
        </p:txBody>
      </p:sp>
      <p:sp>
        <p:nvSpPr>
          <p:cNvPr id="25" name="Metin Yer Tutucusu 25"/>
          <p:cNvSpPr>
            <a:spLocks noGrp="1"/>
          </p:cNvSpPr>
          <p:nvPr>
            <p:ph type="body" sz="quarter" idx="27" hasCustomPrompt="1"/>
          </p:nvPr>
        </p:nvSpPr>
        <p:spPr>
          <a:xfrm>
            <a:off x="7172325" y="2530613"/>
            <a:ext cx="2428875" cy="733033"/>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Sunduğunuz hizmetlerle ilgili bazı özel bilgiler vermeyi ve rakipleriniz arasından nasıl sıyrıldığınızı anlatmayı unutmayın.</a:t>
            </a:r>
          </a:p>
        </p:txBody>
      </p:sp>
      <p:sp>
        <p:nvSpPr>
          <p:cNvPr id="35" name="Metin Yer Tutucusu 25"/>
          <p:cNvSpPr>
            <a:spLocks noGrp="1"/>
          </p:cNvSpPr>
          <p:nvPr>
            <p:ph type="body" sz="quarter" idx="28" hasCustomPrompt="1"/>
          </p:nvPr>
        </p:nvSpPr>
        <p:spPr>
          <a:xfrm>
            <a:off x="7172325" y="3326958"/>
            <a:ext cx="2428875" cy="210899"/>
          </a:xfrm>
        </p:spPr>
        <p:txBody>
          <a:bodyPr>
            <a:noAutofit/>
          </a:bodyPr>
          <a:lstStyle>
            <a:lvl1pPr marL="0" marR="0" indent="0" algn="l" defTabSz="749808" rtl="0" eaLnBrk="1" fontAlgn="auto" latinLnBrk="0" hangingPunct="1">
              <a:lnSpc>
                <a:spcPct val="100000"/>
              </a:lnSpc>
              <a:spcBef>
                <a:spcPts val="432"/>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indent="0" algn="l" defTabSz="749808">
              <a:lnSpc>
                <a:spcPct val="100000"/>
              </a:lnSpc>
              <a:spcBef>
                <a:spcPts val="432"/>
              </a:spcBef>
              <a:buNone/>
            </a:pPr>
            <a:r>
              <a:rPr lang="tr-TR" sz="1200" b="1" i="0" baseline="0" dirty="0">
                <a:solidFill>
                  <a:schemeClr val="tx1"/>
                </a:solidFill>
                <a:latin typeface="+mj-lt"/>
                <a:ea typeface="+mn-ea"/>
                <a:cs typeface="+mn-cs"/>
              </a:rPr>
              <a:t>Ürün ve Hizmetlerimiz</a:t>
            </a:r>
          </a:p>
        </p:txBody>
      </p:sp>
      <p:sp>
        <p:nvSpPr>
          <p:cNvPr id="36" name="Metin Yer Tutucusu 25"/>
          <p:cNvSpPr>
            <a:spLocks noGrp="1"/>
          </p:cNvSpPr>
          <p:nvPr>
            <p:ph type="body" sz="quarter" idx="29" hasCustomPrompt="1"/>
          </p:nvPr>
        </p:nvSpPr>
        <p:spPr>
          <a:xfrm>
            <a:off x="7172325" y="3552470"/>
            <a:ext cx="2428875" cy="3762730"/>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Buraya ürün ve hizmetlerinizin veya şirketinizle birlikte çalışmanın en büyük avantajlarını madde işaretli bir liste halinde ekleyebilirsiniz. Ya da en iyi olduğunuz noktaları birkaç kısa paragrafta özetleyebilirsiniz.</a:t>
            </a:r>
          </a:p>
          <a:p>
            <a:pPr marL="0" indent="0" algn="l" defTabSz="749808">
              <a:lnSpc>
                <a:spcPct val="120000"/>
              </a:lnSpc>
              <a:spcBef>
                <a:spcPts val="360"/>
              </a:spcBef>
              <a:buNone/>
            </a:pPr>
            <a:r>
              <a:rPr lang="tr-TR" sz="1000" b="0" i="0" baseline="0" dirty="0">
                <a:solidFill>
                  <a:schemeClr val="tx1"/>
                </a:solidFill>
                <a:latin typeface="+mn-lt"/>
                <a:ea typeface="+mn-ea"/>
                <a:cs typeface="+mn-cs"/>
              </a:rPr>
              <a:t>İşinizin ne kadar mükemmel olduğunu saatlerce anlatabileceğinizi biliyoruz. (Bunun için sizi suçlamıyoruz tabii. Harikasınız!) Bunun bir pazarlama aracı olduğunu da unutmayın; dikkatleri üzerinizde tutmak istiyorsanız kısa, samimi ve rahat okunur bir metin hazırlayın.</a:t>
            </a:r>
          </a:p>
        </p:txBody>
      </p:sp>
    </p:spTree>
    <p:extLst>
      <p:ext uri="{BB962C8B-B14F-4D97-AF65-F5344CB8AC3E}">
        <p14:creationId xmlns:p14="http://schemas.microsoft.com/office/powerpoint/2010/main" val="1198149047"/>
      </p:ext>
    </p:extLst>
  </p:cSld>
  <p:clrMapOvr>
    <a:masterClrMapping/>
  </p:clrMapOvr>
  <p:extLst mod="1">
    <p:ext uri="{DCECCB84-F9BA-43D5-87BE-67443E8EF086}">
      <p15:sldGuideLst xmlns=""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91515" y="413809"/>
            <a:ext cx="8675370" cy="1502305"/>
          </a:xfrm>
          <a:prstGeom prst="rect">
            <a:avLst/>
          </a:prstGeom>
        </p:spPr>
        <p:txBody>
          <a:bodyPr vert="horz" lIns="0" tIns="0" rIns="0" bIns="0" rtlCol="0" anchor="ctr">
            <a:normAutofit/>
          </a:bodyPr>
          <a:lstStyle/>
          <a:p>
            <a:r>
              <a:rPr lang="tr-TR" dirty="0"/>
              <a:t>Asıl başlık stili için tıklatın</a:t>
            </a:r>
          </a:p>
        </p:txBody>
      </p:sp>
      <p:sp>
        <p:nvSpPr>
          <p:cNvPr id="3" name="Metin Yer Tutucusu 2"/>
          <p:cNvSpPr>
            <a:spLocks noGrp="1"/>
          </p:cNvSpPr>
          <p:nvPr>
            <p:ph type="body" idx="1"/>
          </p:nvPr>
        </p:nvSpPr>
        <p:spPr>
          <a:xfrm>
            <a:off x="691515" y="2069042"/>
            <a:ext cx="8675370" cy="4931516"/>
          </a:xfrm>
          <a:prstGeom prst="rect">
            <a:avLst/>
          </a:prstGeom>
        </p:spPr>
        <p:txBody>
          <a:bodyPr vert="horz" lIns="0" tIns="0" rIns="0" bIns="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691515" y="7203864"/>
            <a:ext cx="2703195"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5F272CD0-8AE2-403D-BC5A-E9768D13DA7F}" type="datetimeFigureOut">
              <a:rPr lang="tr-TR" smtClean="0"/>
              <a:pPr/>
              <a:t>28.06.2018</a:t>
            </a:fld>
            <a:endParaRPr lang="tr-TR" dirty="0"/>
          </a:p>
        </p:txBody>
      </p:sp>
      <p:sp>
        <p:nvSpPr>
          <p:cNvPr id="5" name="Altbilgi Yer Tutucusu 4"/>
          <p:cNvSpPr>
            <a:spLocks noGrp="1"/>
          </p:cNvSpPr>
          <p:nvPr>
            <p:ph type="ftr" sz="quarter" idx="3"/>
          </p:nvPr>
        </p:nvSpPr>
        <p:spPr>
          <a:xfrm>
            <a:off x="3834765" y="7203864"/>
            <a:ext cx="238887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6663690" y="7203864"/>
            <a:ext cx="2703195"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4261577845"/>
      </p:ext>
    </p:extLst>
  </p:cSld>
  <p:clrMap bg1="lt1" tx1="dk1" bg2="lt2" tx2="dk2" accent1="accent1" accent2="accent2" accent3="accent3" accent4="accent4" accent5="accent5" accent6="accent6" hlink="hlink" folHlink="folHlink"/>
  <p:sldLayoutIdLst>
    <p:sldLayoutId id="2147483660" r:id="rId1"/>
    <p:sldLayoutId id="2147483661" r:id="rId2"/>
  </p:sldLayoutIdLst>
  <p:txStyles>
    <p:titleStyle>
      <a:lvl1pPr algn="l" defTabSz="754380" rtl="0" eaLnBrk="1" latinLnBrk="0" hangingPunct="1">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ct val="30000"/>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ct val="30000"/>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ct val="30000"/>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448" userDrawn="1">
          <p15:clr>
            <a:srgbClr val="F26B43"/>
          </p15:clr>
        </p15:guide>
        <p15:guide id="2" pos="31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Metin Yer Tutucusu 64"/>
          <p:cNvSpPr>
            <a:spLocks noGrp="1"/>
          </p:cNvSpPr>
          <p:nvPr>
            <p:ph type="body" sz="quarter" idx="24"/>
          </p:nvPr>
        </p:nvSpPr>
        <p:spPr>
          <a:xfrm>
            <a:off x="3445024" y="501825"/>
            <a:ext cx="3384376" cy="1629514"/>
          </a:xfrm>
        </p:spPr>
        <p:txBody>
          <a:bodyPr/>
          <a:lstStyle/>
          <a:p>
            <a:pPr lvl="0" algn="just"/>
            <a:r>
              <a:rPr lang="tr-TR" sz="1050"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a:t>
            </a:r>
            <a:r>
              <a:rPr lang="en-US" sz="1100" b="1" dirty="0">
                <a:solidFill>
                  <a:srgbClr val="DF5327">
                    <a:lumMod val="75000"/>
                  </a:srgbClr>
                </a:solidFill>
                <a:latin typeface="Verdana" panose="020B0604030504040204" pitchFamily="34" charset="0"/>
                <a:ea typeface="Verdana" panose="020B0604030504040204" pitchFamily="34" charset="0"/>
                <a:cs typeface="Verdana" panose="020B0604030504040204" pitchFamily="34" charset="0"/>
              </a:rPr>
              <a:t>Integration with Business World (IDE)</a:t>
            </a:r>
            <a:endParaRPr lang="tr-TR" sz="1100" b="1" dirty="0">
              <a:solidFill>
                <a:srgbClr val="DF5327">
                  <a:lumMod val="75000"/>
                </a:srgbClr>
              </a:solidFill>
              <a:latin typeface="Verdana" panose="020B0604030504040204" pitchFamily="34" charset="0"/>
              <a:ea typeface="Verdana" panose="020B0604030504040204" pitchFamily="34" charset="0"/>
              <a:cs typeface="Verdana" panose="020B0604030504040204" pitchFamily="34" charset="0"/>
            </a:endParaRPr>
          </a:p>
          <a:p>
            <a:pPr algn="just"/>
            <a:r>
              <a:rPr lang="en-US" sz="1050" dirty="0">
                <a:latin typeface="Verdana" pitchFamily="34" charset="0"/>
                <a:ea typeface="Verdana" pitchFamily="34" charset="0"/>
                <a:cs typeface="Verdana" pitchFamily="34" charset="0"/>
              </a:rPr>
              <a:t>The program of Integration with Business World is commenced to let graduates of the </a:t>
            </a:r>
            <a:r>
              <a:rPr lang="en-US" sz="1050" dirty="0" err="1">
                <a:latin typeface="Verdana" pitchFamily="34" charset="0"/>
                <a:ea typeface="Verdana" pitchFamily="34" charset="0"/>
                <a:cs typeface="Verdana" pitchFamily="34" charset="0"/>
              </a:rPr>
              <a:t>Technologyof</a:t>
            </a:r>
            <a:r>
              <a:rPr lang="en-US" sz="1050" dirty="0">
                <a:latin typeface="Verdana" pitchFamily="34" charset="0"/>
                <a:ea typeface="Verdana" pitchFamily="34" charset="0"/>
                <a:cs typeface="Verdana" pitchFamily="34" charset="0"/>
              </a:rPr>
              <a:t> Controlling and Automation program in Iskenderun Vocational School of Higher Education become qualified </a:t>
            </a:r>
            <a:r>
              <a:rPr lang="en-US" sz="1050" dirty="0" err="1">
                <a:latin typeface="Verdana" pitchFamily="34" charset="0"/>
                <a:ea typeface="Verdana" pitchFamily="34" charset="0"/>
                <a:cs typeface="Verdana" pitchFamily="34" charset="0"/>
              </a:rPr>
              <a:t>personnels</a:t>
            </a:r>
            <a:r>
              <a:rPr lang="en-US" sz="1050" dirty="0">
                <a:latin typeface="Verdana" pitchFamily="34" charset="0"/>
                <a:ea typeface="Verdana" pitchFamily="34" charset="0"/>
                <a:cs typeface="Verdana" pitchFamily="34" charset="0"/>
              </a:rPr>
              <a:t> in the world of work. Businessmen showed deep interest to the IDE program in a short while. </a:t>
            </a:r>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p:txBody>
      </p:sp>
      <p:sp>
        <p:nvSpPr>
          <p:cNvPr id="32" name="Metin Yer Tutucusu 31"/>
          <p:cNvSpPr>
            <a:spLocks noGrp="1"/>
          </p:cNvSpPr>
          <p:nvPr>
            <p:ph type="body" sz="quarter" idx="23"/>
          </p:nvPr>
        </p:nvSpPr>
        <p:spPr>
          <a:xfrm>
            <a:off x="7003447" y="4904840"/>
            <a:ext cx="2657931" cy="2566216"/>
          </a:xfrm>
        </p:spPr>
        <p:txBody>
          <a:bodyPr/>
          <a:lstStyle/>
          <a:p>
            <a:pPr algn="just"/>
            <a:r>
              <a:rPr lang="en-US" sz="1400" i="0" dirty="0"/>
              <a:t>The Control and Automation Technician is directly responsible for the operation in the premises or the production line in the factory department or in the case of the engineer responsible for the production, or where the legislation permits. In the electronics and automation sector, they can open work places related to companies producing goods / services</a:t>
            </a:r>
            <a:endParaRPr lang="tr-TR" sz="1400" i="0" dirty="0"/>
          </a:p>
        </p:txBody>
      </p:sp>
      <p:sp>
        <p:nvSpPr>
          <p:cNvPr id="19" name="Metin Yer Tutucusu 3"/>
          <p:cNvSpPr txBox="1">
            <a:spLocks/>
          </p:cNvSpPr>
          <p:nvPr/>
        </p:nvSpPr>
        <p:spPr>
          <a:xfrm>
            <a:off x="7045424" y="1091547"/>
            <a:ext cx="2678326" cy="491333"/>
          </a:xfrm>
          <a:prstGeom prst="rect">
            <a:avLst/>
          </a:prstGeom>
        </p:spPr>
        <p:txBody>
          <a:bodyPr vert="horz" lIns="0" tIns="0" rIns="0" bIns="0" rtlCol="0" anchor="b">
            <a:noAutofit/>
          </a:bodyPr>
          <a:lstStyle>
            <a:lvl1pPr marL="0" indent="0" algn="l" defTabSz="1005840" rtl="0" eaLnBrk="1" latinLnBrk="0" hangingPunct="1">
              <a:lnSpc>
                <a:spcPct val="95000"/>
              </a:lnSpc>
              <a:spcBef>
                <a:spcPts val="0"/>
              </a:spcBef>
              <a:buFont typeface="Arial" panose="020B0604020202020204" pitchFamily="34" charset="0"/>
              <a:buNone/>
              <a:defRPr sz="3000" b="1" kern="1200">
                <a:solidFill>
                  <a:schemeClr val="tx1">
                    <a:lumMod val="65000"/>
                    <a:lumOff val="35000"/>
                  </a:schemeClr>
                </a:solidFill>
                <a:latin typeface="+mj-lt"/>
                <a:ea typeface="+mn-ea"/>
                <a:cs typeface="+mn-cs"/>
              </a:defRPr>
            </a:lvl1pPr>
            <a:lvl2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2pPr>
            <a:lvl3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3pPr>
            <a:lvl4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4pPr>
            <a:lvl5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spcBef>
                <a:spcPts val="1100"/>
              </a:spcBef>
            </a:pPr>
            <a:r>
              <a:rPr lang="tr-TR" sz="1600" dirty="0">
                <a:latin typeface="Verdana"/>
              </a:rPr>
              <a:t>İSKENDERUN </a:t>
            </a:r>
            <a:r>
              <a:rPr lang="tr-TR" sz="1600" dirty="0" smtClean="0">
                <a:latin typeface="Verdana"/>
              </a:rPr>
              <a:t>VOCATIONAL  SCHOOL</a:t>
            </a:r>
            <a:endParaRPr lang="tr-TR" sz="1600" dirty="0">
              <a:latin typeface="Verdana"/>
            </a:endParaRPr>
          </a:p>
        </p:txBody>
      </p:sp>
      <p:sp>
        <p:nvSpPr>
          <p:cNvPr id="16" name="Akış Çizelgesi: İşlem 15"/>
          <p:cNvSpPr/>
          <p:nvPr/>
        </p:nvSpPr>
        <p:spPr>
          <a:xfrm>
            <a:off x="132656" y="141784"/>
            <a:ext cx="9721080" cy="7488832"/>
          </a:xfrm>
          <a:prstGeom prst="flowChartProcess">
            <a:avLst/>
          </a:prstGeom>
          <a:noFill/>
          <a:ln>
            <a:solidFill>
              <a:schemeClr val="accent2"/>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tr-TR">
              <a:solidFill>
                <a:srgbClr val="C00000"/>
              </a:solidFill>
            </a:endParaRPr>
          </a:p>
        </p:txBody>
      </p:sp>
      <p:pic>
        <p:nvPicPr>
          <p:cNvPr id="6" name="Resim 5">
            <a:extLst>
              <a:ext uri="{FF2B5EF4-FFF2-40B4-BE49-F238E27FC236}">
                <a16:creationId xmlns:a16="http://schemas.microsoft.com/office/drawing/2014/main" xmlns="" id="{B981E8FB-EBBD-42B4-91ED-CF17EBFF520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98" b="26806"/>
          <a:stretch/>
        </p:blipFill>
        <p:spPr>
          <a:xfrm>
            <a:off x="3800373" y="5357638"/>
            <a:ext cx="2751584" cy="2024953"/>
          </a:xfrm>
          <a:prstGeom prst="rect">
            <a:avLst/>
          </a:prstGeom>
        </p:spPr>
      </p:pic>
      <p:pic>
        <p:nvPicPr>
          <p:cNvPr id="21" name="Resim 20">
            <a:extLst>
              <a:ext uri="{FF2B5EF4-FFF2-40B4-BE49-F238E27FC236}">
                <a16:creationId xmlns:a16="http://schemas.microsoft.com/office/drawing/2014/main" xmlns="" id="{AEE41A92-0E60-4C13-B16C-0A6C5CE280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373" y="2230016"/>
            <a:ext cx="2865505" cy="1322885"/>
          </a:xfrm>
          <a:prstGeom prst="rect">
            <a:avLst/>
          </a:prstGeom>
        </p:spPr>
      </p:pic>
      <p:sp>
        <p:nvSpPr>
          <p:cNvPr id="15" name="Metin Yer Tutucusu 64">
            <a:extLst>
              <a:ext uri="{FF2B5EF4-FFF2-40B4-BE49-F238E27FC236}">
                <a16:creationId xmlns:a16="http://schemas.microsoft.com/office/drawing/2014/main" xmlns="" id="{6ABEA8EF-765A-434B-8A85-92FA89CBFFAA}"/>
              </a:ext>
            </a:extLst>
          </p:cNvPr>
          <p:cNvSpPr txBox="1">
            <a:spLocks/>
          </p:cNvSpPr>
          <p:nvPr/>
        </p:nvSpPr>
        <p:spPr>
          <a:xfrm>
            <a:off x="368893" y="2791342"/>
            <a:ext cx="2907267" cy="2096512"/>
          </a:xfrm>
          <a:prstGeom prst="rect">
            <a:avLst/>
          </a:prstGeom>
        </p:spPr>
        <p:txBody>
          <a:bodyPr vert="horz" lIns="0" tIns="0" rIns="0" bIns="0" rtlCol="0">
            <a:noAutofit/>
          </a:bodyPr>
          <a:lstStyle>
            <a:lvl1pPr marL="0" indent="0" algn="l" defTabSz="749808" rtl="0" eaLnBrk="1" latinLnBrk="0" hangingPunct="1">
              <a:lnSpc>
                <a:spcPct val="120000"/>
              </a:lnSpc>
              <a:spcBef>
                <a:spcPts val="360"/>
              </a:spcBef>
              <a:buFont typeface="Arial" panose="020B0604020202020204" pitchFamily="34" charset="0"/>
              <a:buNone/>
              <a:defRPr sz="1000" kern="1200" baseline="0">
                <a:solidFill>
                  <a:schemeClr val="tx1"/>
                </a:solidFill>
                <a:latin typeface="+mn-lt"/>
                <a:ea typeface="+mn-ea"/>
                <a:cs typeface="+mn-cs"/>
              </a:defRPr>
            </a:lvl1pPr>
            <a:lvl2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2pPr>
            <a:lvl3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3pPr>
            <a:lvl4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4pPr>
            <a:lvl5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9pPr>
          </a:lstStyle>
          <a:p>
            <a:pPr marL="171450" indent="-171450" algn="just">
              <a:buFont typeface="Wingdings" panose="05000000000000000000" pitchFamily="2" charset="2"/>
              <a:buChar char="ü"/>
            </a:pPr>
            <a:endParaRPr lang="tr-TR" dirty="0">
              <a:latin typeface="Verdana" panose="020B0604030504040204" pitchFamily="34" charset="0"/>
              <a:ea typeface="Verdana" panose="020B0604030504040204" pitchFamily="34" charset="0"/>
              <a:cs typeface="Verdana" panose="020B0604030504040204" pitchFamily="34" charset="0"/>
            </a:endParaRPr>
          </a:p>
        </p:txBody>
      </p:sp>
      <p:sp>
        <p:nvSpPr>
          <p:cNvPr id="14" name="Metin kutusu 13">
            <a:extLst>
              <a:ext uri="{FF2B5EF4-FFF2-40B4-BE49-F238E27FC236}">
                <a16:creationId xmlns:a16="http://schemas.microsoft.com/office/drawing/2014/main" xmlns="" id="{DA4966A8-A73F-44DC-BB50-C0D61008FC8A}"/>
              </a:ext>
            </a:extLst>
          </p:cNvPr>
          <p:cNvSpPr txBox="1"/>
          <p:nvPr/>
        </p:nvSpPr>
        <p:spPr>
          <a:xfrm>
            <a:off x="276256" y="2486690"/>
            <a:ext cx="2808312" cy="261610"/>
          </a:xfrm>
          <a:prstGeom prst="rect">
            <a:avLst/>
          </a:prstGeom>
          <a:noFill/>
        </p:spPr>
        <p:txBody>
          <a:bodyPr wrap="square" rtlCol="0">
            <a:spAutoFit/>
          </a:bodyPr>
          <a:lstStyle/>
          <a:p>
            <a:r>
              <a:rPr lang="tr-TR" sz="1100" b="1" dirty="0" err="1">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Laboratory</a:t>
            </a:r>
            <a:r>
              <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a:t>
            </a:r>
            <a:r>
              <a:rPr lang="tr-TR" sz="1100" b="1" dirty="0" err="1"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Facilities</a:t>
            </a:r>
            <a:endPar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Resim 7">
            <a:extLst>
              <a:ext uri="{FF2B5EF4-FFF2-40B4-BE49-F238E27FC236}">
                <a16:creationId xmlns:a16="http://schemas.microsoft.com/office/drawing/2014/main" xmlns="" id="{E157424F-BFBC-44B2-A189-6662DB15F7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893" y="501825"/>
            <a:ext cx="2857788" cy="1831759"/>
          </a:xfrm>
          <a:prstGeom prst="rect">
            <a:avLst/>
          </a:prstGeom>
        </p:spPr>
      </p:pic>
      <p:sp>
        <p:nvSpPr>
          <p:cNvPr id="9" name="Dikdörtgen 8">
            <a:extLst>
              <a:ext uri="{FF2B5EF4-FFF2-40B4-BE49-F238E27FC236}">
                <a16:creationId xmlns:a16="http://schemas.microsoft.com/office/drawing/2014/main" xmlns="" id="{6CC0873D-DB8C-4A6E-99AA-5B1450601860}"/>
              </a:ext>
            </a:extLst>
          </p:cNvPr>
          <p:cNvSpPr/>
          <p:nvPr/>
        </p:nvSpPr>
        <p:spPr>
          <a:xfrm>
            <a:off x="3861810" y="3742254"/>
            <a:ext cx="2838836" cy="1203406"/>
          </a:xfrm>
          <a:prstGeom prst="rect">
            <a:avLst/>
          </a:prstGeom>
        </p:spPr>
        <p:txBody>
          <a:bodyPr vert="horz" lIns="0" tIns="0" rIns="0" bIns="0" rtlCol="0">
            <a:noAutofit/>
          </a:bodyPr>
          <a:lstStyle/>
          <a:p>
            <a:pPr algn="ctr" defTabSz="749808">
              <a:lnSpc>
                <a:spcPct val="120000"/>
              </a:lnSpc>
              <a:spcBef>
                <a:spcPts val="360"/>
              </a:spcBef>
            </a:pPr>
            <a:endParaRPr lang="tr-TR" sz="1000" dirty="0">
              <a:latin typeface="Verdana" panose="020B0604030504040204" pitchFamily="34" charset="0"/>
              <a:ea typeface="Verdana" panose="020B0604030504040204" pitchFamily="34" charset="0"/>
            </a:endParaRPr>
          </a:p>
        </p:txBody>
      </p:sp>
      <p:sp>
        <p:nvSpPr>
          <p:cNvPr id="7" name="Dikdörtgen 6"/>
          <p:cNvSpPr/>
          <p:nvPr/>
        </p:nvSpPr>
        <p:spPr>
          <a:xfrm>
            <a:off x="3744937" y="3400741"/>
            <a:ext cx="2920941" cy="1654812"/>
          </a:xfrm>
          <a:prstGeom prst="rect">
            <a:avLst/>
          </a:prstGeom>
        </p:spPr>
        <p:txBody>
          <a:bodyPr wrap="square">
            <a:spAutoFit/>
          </a:bodyPr>
          <a:lstStyle/>
          <a:p>
            <a:pPr algn="ctr" defTabSz="749808">
              <a:lnSpc>
                <a:spcPct val="120000"/>
              </a:lnSpc>
              <a:spcBef>
                <a:spcPts val="360"/>
              </a:spcBef>
            </a:pPr>
            <a:endParaRPr lang="tr-TR" sz="1050" dirty="0">
              <a:latin typeface="Verdana" panose="020B0604030504040204" pitchFamily="34" charset="0"/>
              <a:ea typeface="Verdana" panose="020B0604030504040204" pitchFamily="34" charset="0"/>
            </a:endParaRPr>
          </a:p>
          <a:p>
            <a:pPr algn="ctr" defTabSz="749808">
              <a:lnSpc>
                <a:spcPct val="120000"/>
              </a:lnSpc>
              <a:spcBef>
                <a:spcPts val="360"/>
              </a:spcBef>
            </a:pPr>
            <a:r>
              <a:rPr lang="tr-TR" sz="1050" dirty="0">
                <a:latin typeface="Verdana" panose="020B0604030504040204" pitchFamily="34" charset="0"/>
                <a:ea typeface="Verdana" panose="020B0604030504040204" pitchFamily="34" charset="0"/>
              </a:rPr>
              <a:t>İskenderun </a:t>
            </a:r>
            <a:r>
              <a:rPr lang="tr-TR" sz="1050" dirty="0" smtClean="0">
                <a:latin typeface="Verdana" panose="020B0604030504040204" pitchFamily="34" charset="0"/>
                <a:ea typeface="Verdana" panose="020B0604030504040204" pitchFamily="34" charset="0"/>
              </a:rPr>
              <a:t>Technical </a:t>
            </a:r>
            <a:r>
              <a:rPr lang="tr-TR" sz="1050" dirty="0" err="1" smtClean="0">
                <a:latin typeface="Verdana" panose="020B0604030504040204" pitchFamily="34" charset="0"/>
                <a:ea typeface="Verdana" panose="020B0604030504040204" pitchFamily="34" charset="0"/>
              </a:rPr>
              <a:t>University</a:t>
            </a:r>
            <a:r>
              <a:rPr lang="tr-TR" sz="1050" dirty="0" smtClean="0">
                <a:latin typeface="Verdana" panose="020B0604030504040204" pitchFamily="34" charset="0"/>
                <a:ea typeface="Verdana" panose="020B0604030504040204" pitchFamily="34" charset="0"/>
              </a:rPr>
              <a:t> </a:t>
            </a:r>
            <a:r>
              <a:rPr lang="tr-TR" sz="1050" dirty="0">
                <a:latin typeface="Verdana" panose="020B0604030504040204" pitchFamily="34" charset="0"/>
                <a:ea typeface="Verdana" panose="020B0604030504040204" pitchFamily="34" charset="0"/>
              </a:rPr>
              <a:t>İskenderun </a:t>
            </a:r>
            <a:r>
              <a:rPr lang="tr-TR" sz="1050" dirty="0" err="1" smtClean="0">
                <a:latin typeface="Verdana" panose="020B0604030504040204" pitchFamily="34" charset="0"/>
                <a:ea typeface="Verdana" panose="020B0604030504040204" pitchFamily="34" charset="0"/>
              </a:rPr>
              <a:t>Vocational</a:t>
            </a:r>
            <a:r>
              <a:rPr lang="tr-TR" sz="1050" dirty="0" smtClean="0">
                <a:latin typeface="Verdana" panose="020B0604030504040204" pitchFamily="34" charset="0"/>
                <a:ea typeface="Verdana" panose="020B0604030504040204" pitchFamily="34" charset="0"/>
              </a:rPr>
              <a:t> School </a:t>
            </a:r>
            <a:r>
              <a:rPr lang="tr-TR" sz="1050" dirty="0" err="1" smtClean="0">
                <a:latin typeface="Verdana" panose="020B0604030504040204" pitchFamily="34" charset="0"/>
                <a:ea typeface="Verdana" panose="020B0604030504040204" pitchFamily="34" charset="0"/>
              </a:rPr>
              <a:t>Hill</a:t>
            </a:r>
            <a:r>
              <a:rPr lang="tr-TR" sz="1050" dirty="0" smtClean="0">
                <a:latin typeface="Verdana" panose="020B0604030504040204" pitchFamily="34" charset="0"/>
                <a:ea typeface="Verdana" panose="020B0604030504040204" pitchFamily="34" charset="0"/>
              </a:rPr>
              <a:t> </a:t>
            </a:r>
            <a:r>
              <a:rPr lang="tr-TR" sz="1050" dirty="0" err="1" smtClean="0">
                <a:latin typeface="Verdana" panose="020B0604030504040204" pitchFamily="34" charset="0"/>
                <a:ea typeface="Verdana" panose="020B0604030504040204" pitchFamily="34" charset="0"/>
              </a:rPr>
              <a:t>Campus</a:t>
            </a:r>
            <a:r>
              <a:rPr lang="tr-TR" sz="1050" dirty="0" smtClean="0">
                <a:latin typeface="Verdana" panose="020B0604030504040204" pitchFamily="34" charset="0"/>
                <a:ea typeface="Verdana" panose="020B0604030504040204" pitchFamily="34" charset="0"/>
              </a:rPr>
              <a:t> </a:t>
            </a:r>
            <a:r>
              <a:rPr lang="tr-TR" sz="1050" dirty="0">
                <a:latin typeface="Verdana" panose="020B0604030504040204" pitchFamily="34" charset="0"/>
                <a:ea typeface="Verdana" panose="020B0604030504040204" pitchFamily="34" charset="0"/>
              </a:rPr>
              <a:t>31200 İskenderun, HATAY</a:t>
            </a:r>
          </a:p>
          <a:p>
            <a:pPr algn="ctr" defTabSz="749808">
              <a:lnSpc>
                <a:spcPct val="120000"/>
              </a:lnSpc>
              <a:spcBef>
                <a:spcPts val="360"/>
              </a:spcBef>
            </a:pPr>
            <a:r>
              <a:rPr lang="tr-TR" sz="1050" dirty="0">
                <a:latin typeface="Verdana" panose="020B0604030504040204" pitchFamily="34" charset="0"/>
                <a:ea typeface="Verdana" panose="020B0604030504040204" pitchFamily="34" charset="0"/>
              </a:rPr>
              <a:t>Tel:   +90 326 613 56 00</a:t>
            </a:r>
          </a:p>
          <a:p>
            <a:pPr algn="ctr" defTabSz="749808">
              <a:lnSpc>
                <a:spcPct val="120000"/>
              </a:lnSpc>
              <a:spcBef>
                <a:spcPts val="360"/>
              </a:spcBef>
            </a:pPr>
            <a:r>
              <a:rPr lang="tr-TR" sz="1050" dirty="0" err="1">
                <a:latin typeface="Verdana" panose="020B0604030504040204" pitchFamily="34" charset="0"/>
                <a:ea typeface="Verdana" panose="020B0604030504040204" pitchFamily="34" charset="0"/>
              </a:rPr>
              <a:t>Fax</a:t>
            </a:r>
            <a:r>
              <a:rPr lang="tr-TR" sz="1050" dirty="0">
                <a:latin typeface="Verdana" panose="020B0604030504040204" pitchFamily="34" charset="0"/>
                <a:ea typeface="Verdana" panose="020B0604030504040204" pitchFamily="34" charset="0"/>
              </a:rPr>
              <a:t>:  +90 326 618 29 30</a:t>
            </a:r>
          </a:p>
          <a:p>
            <a:pPr algn="ctr" defTabSz="749808">
              <a:lnSpc>
                <a:spcPct val="120000"/>
              </a:lnSpc>
              <a:spcBef>
                <a:spcPts val="360"/>
              </a:spcBef>
            </a:pPr>
            <a:r>
              <a:rPr lang="tr-TR" sz="1050" dirty="0" smtClean="0">
                <a:latin typeface="Verdana" panose="020B0604030504040204" pitchFamily="34" charset="0"/>
                <a:ea typeface="Verdana" panose="020B0604030504040204" pitchFamily="34" charset="0"/>
              </a:rPr>
              <a:t>www.iste.edu.tr/imyo-kvot</a:t>
            </a:r>
            <a:endParaRPr lang="tr-TR" sz="1050" dirty="0">
              <a:latin typeface="Verdana" panose="020B0604030504040204" pitchFamily="34" charset="0"/>
              <a:ea typeface="Verdana" panose="020B0604030504040204" pitchFamily="34" charset="0"/>
            </a:endParaRPr>
          </a:p>
        </p:txBody>
      </p:sp>
      <p:sp>
        <p:nvSpPr>
          <p:cNvPr id="11" name="Dikdörtgen 10"/>
          <p:cNvSpPr/>
          <p:nvPr/>
        </p:nvSpPr>
        <p:spPr>
          <a:xfrm>
            <a:off x="6829400" y="3814192"/>
            <a:ext cx="2853560" cy="461665"/>
          </a:xfrm>
          <a:prstGeom prst="rect">
            <a:avLst/>
          </a:prstGeom>
        </p:spPr>
        <p:txBody>
          <a:bodyPr wrap="square">
            <a:spAutoFit/>
          </a:bodyPr>
          <a:lstStyle/>
          <a:p>
            <a:pPr algn="ctr"/>
            <a:r>
              <a:rPr lang="en-US" sz="1200" b="1" dirty="0" smtClean="0">
                <a:solidFill>
                  <a:srgbClr val="7030A0"/>
                </a:solidFill>
                <a:latin typeface="Verdana" pitchFamily="34" charset="0"/>
                <a:ea typeface="Verdana" pitchFamily="34" charset="0"/>
                <a:cs typeface="Verdana" pitchFamily="34" charset="0"/>
              </a:rPr>
              <a:t> C</a:t>
            </a:r>
            <a:r>
              <a:rPr lang="tr-TR" sz="1200" b="1" dirty="0" smtClean="0">
                <a:solidFill>
                  <a:srgbClr val="7030A0"/>
                </a:solidFill>
                <a:latin typeface="Verdana" pitchFamily="34" charset="0"/>
                <a:ea typeface="Verdana" pitchFamily="34" charset="0"/>
                <a:cs typeface="Verdana" pitchFamily="34" charset="0"/>
              </a:rPr>
              <a:t>ONTROL</a:t>
            </a:r>
            <a:r>
              <a:rPr lang="tr-TR" sz="1200" b="1" dirty="0">
                <a:solidFill>
                  <a:srgbClr val="7030A0"/>
                </a:solidFill>
                <a:latin typeface="Verdana" pitchFamily="34" charset="0"/>
                <a:ea typeface="Verdana" pitchFamily="34" charset="0"/>
                <a:cs typeface="Verdana" pitchFamily="34" charset="0"/>
              </a:rPr>
              <a:t> </a:t>
            </a:r>
            <a:r>
              <a:rPr lang="tr-TR" sz="1200" b="1" dirty="0" smtClean="0">
                <a:solidFill>
                  <a:srgbClr val="7030A0"/>
                </a:solidFill>
                <a:latin typeface="Verdana" pitchFamily="34" charset="0"/>
                <a:ea typeface="Verdana" pitchFamily="34" charset="0"/>
                <a:cs typeface="Verdana" pitchFamily="34" charset="0"/>
              </a:rPr>
              <a:t>AND</a:t>
            </a:r>
            <a:r>
              <a:rPr lang="en-US" sz="1200" b="1" dirty="0" smtClean="0">
                <a:solidFill>
                  <a:srgbClr val="7030A0"/>
                </a:solidFill>
                <a:latin typeface="Verdana" pitchFamily="34" charset="0"/>
                <a:ea typeface="Verdana" pitchFamily="34" charset="0"/>
                <a:cs typeface="Verdana" pitchFamily="34" charset="0"/>
              </a:rPr>
              <a:t> A</a:t>
            </a:r>
            <a:r>
              <a:rPr lang="tr-TR" sz="1200" b="1" dirty="0" smtClean="0">
                <a:solidFill>
                  <a:srgbClr val="7030A0"/>
                </a:solidFill>
                <a:latin typeface="Verdana" pitchFamily="34" charset="0"/>
                <a:ea typeface="Verdana" pitchFamily="34" charset="0"/>
                <a:cs typeface="Verdana" pitchFamily="34" charset="0"/>
              </a:rPr>
              <a:t>UTOMATION TECHNOLOGY PROGRAM</a:t>
            </a:r>
            <a:endParaRPr lang="tr-TR" sz="1200" dirty="0">
              <a:solidFill>
                <a:srgbClr val="7030A0"/>
              </a:solidFill>
              <a:latin typeface="Verdana" pitchFamily="34" charset="0"/>
              <a:ea typeface="Verdana" pitchFamily="34" charset="0"/>
              <a:cs typeface="Verdana" pitchFamily="34" charset="0"/>
            </a:endParaRPr>
          </a:p>
        </p:txBody>
      </p:sp>
      <p:pic>
        <p:nvPicPr>
          <p:cNvPr id="2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79378" y="1653952"/>
            <a:ext cx="2703582" cy="2130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Başlık 17"/>
          <p:cNvSpPr>
            <a:spLocks noGrp="1"/>
          </p:cNvSpPr>
          <p:nvPr/>
        </p:nvSpPr>
        <p:spPr>
          <a:xfrm>
            <a:off x="7134655" y="4527411"/>
            <a:ext cx="2526723" cy="390269"/>
          </a:xfrm>
          <a:prstGeom prst="rect">
            <a:avLst/>
          </a:prstGeom>
        </p:spPr>
        <p:txBody>
          <a:bodyPr vert="horz" lIns="0" tIns="0" rIns="0" bIns="0" rtlCol="0" anchor="ctr">
            <a:normAutofit/>
          </a:bodyPr>
          <a:lstStyle>
            <a:lvl1pPr algn="l" defTabSz="754380" rtl="0" eaLnBrk="1" latinLnBrk="0" hangingPunct="1">
              <a:lnSpc>
                <a:spcPct val="85000"/>
              </a:lnSpc>
              <a:spcBef>
                <a:spcPct val="0"/>
              </a:spcBef>
              <a:buNone/>
              <a:defRPr sz="2800" b="1" kern="1200" cap="all" baseline="0">
                <a:solidFill>
                  <a:schemeClr val="bg1"/>
                </a:solidFill>
                <a:latin typeface="+mj-lt"/>
                <a:ea typeface="+mj-ea"/>
                <a:cs typeface="+mj-cs"/>
              </a:defRPr>
            </a:lvl1pPr>
          </a:lstStyle>
          <a:p>
            <a:pPr lvl="0" algn="ctr" defTabSz="914400">
              <a:lnSpc>
                <a:spcPct val="100000"/>
              </a:lnSpc>
              <a:spcBef>
                <a:spcPts val="0"/>
              </a:spcBef>
            </a:pPr>
            <a:r>
              <a:rPr lang="en-US" sz="1100" dirty="0">
                <a:solidFill>
                  <a:srgbClr val="00B0F0"/>
                </a:solidFill>
                <a:latin typeface="Verdana" panose="020B0604030504040204" pitchFamily="34" charset="0"/>
                <a:ea typeface="Verdana" panose="020B0604030504040204" pitchFamily="34" charset="0"/>
                <a:cs typeface="Verdana" panose="020B0604030504040204" pitchFamily="34" charset="0"/>
              </a:rPr>
              <a:t>CONTROL AND AUTOMATION TECHNICIAN WHO</a:t>
            </a:r>
            <a:r>
              <a:rPr lang="en-US" sz="1100" dirty="0" smtClean="0">
                <a:solidFill>
                  <a:srgbClr val="00B0F0"/>
                </a:solidFill>
                <a:latin typeface="Verdana" panose="020B0604030504040204" pitchFamily="34" charset="0"/>
                <a:ea typeface="Verdana" panose="020B0604030504040204" pitchFamily="34" charset="0"/>
                <a:cs typeface="Verdana" panose="020B0604030504040204" pitchFamily="34" charset="0"/>
              </a:rPr>
              <a:t>?</a:t>
            </a:r>
            <a:endParaRPr lang="tr-TR" sz="1100" dirty="0">
              <a:solidFill>
                <a:srgbClr val="00B0F0"/>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Metin Yer Tutucusu 64">
            <a:extLst>
              <a:ext uri="{FF2B5EF4-FFF2-40B4-BE49-F238E27FC236}">
                <a16:creationId xmlns:a16="http://schemas.microsoft.com/office/drawing/2014/main" xmlns="" id="{6ABEA8EF-765A-434B-8A85-92FA89CBFFAA}"/>
              </a:ext>
            </a:extLst>
          </p:cNvPr>
          <p:cNvSpPr txBox="1">
            <a:spLocks/>
          </p:cNvSpPr>
          <p:nvPr/>
        </p:nvSpPr>
        <p:spPr>
          <a:xfrm>
            <a:off x="184126" y="2806080"/>
            <a:ext cx="3191052" cy="2376264"/>
          </a:xfrm>
          <a:prstGeom prst="rect">
            <a:avLst/>
          </a:prstGeom>
        </p:spPr>
        <p:txBody>
          <a:bodyPr vert="horz" lIns="0" tIns="0" rIns="0" bIns="0" rtlCol="0">
            <a:noAutofit/>
          </a:bodyPr>
          <a:lstStyle>
            <a:lvl1pPr marL="0" indent="0" algn="l" defTabSz="749808" rtl="0" eaLnBrk="1" latinLnBrk="0" hangingPunct="1">
              <a:lnSpc>
                <a:spcPct val="120000"/>
              </a:lnSpc>
              <a:spcBef>
                <a:spcPts val="360"/>
              </a:spcBef>
              <a:buFont typeface="Arial" panose="020B0604020202020204" pitchFamily="34" charset="0"/>
              <a:buNone/>
              <a:defRPr sz="1000" kern="1200" baseline="0">
                <a:solidFill>
                  <a:schemeClr val="tx1"/>
                </a:solidFill>
                <a:latin typeface="+mn-lt"/>
                <a:ea typeface="+mn-ea"/>
                <a:cs typeface="+mn-cs"/>
              </a:defRPr>
            </a:lvl1pPr>
            <a:lvl2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2pPr>
            <a:lvl3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3pPr>
            <a:lvl4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4pPr>
            <a:lvl5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9pPr>
          </a:lstStyle>
          <a:p>
            <a:pPr marL="171450" indent="-171450">
              <a:buFont typeface="Wingdings" panose="05000000000000000000" pitchFamily="2" charset="2"/>
              <a:buChar char="ü"/>
            </a:pPr>
            <a:r>
              <a:rPr lang="tr-TR" dirty="0" err="1">
                <a:latin typeface="Verdana" panose="020B0604030504040204" pitchFamily="34" charset="0"/>
                <a:ea typeface="Verdana" panose="020B0604030504040204" pitchFamily="34" charset="0"/>
                <a:cs typeface="Verdana" panose="020B0604030504040204" pitchFamily="34" charset="0"/>
              </a:rPr>
              <a:t>Microwave</a:t>
            </a:r>
            <a:r>
              <a:rPr lang="tr-TR" dirty="0">
                <a:latin typeface="Verdana" panose="020B0604030504040204" pitchFamily="34" charset="0"/>
                <a:ea typeface="Verdana" panose="020B0604030504040204" pitchFamily="34" charset="0"/>
                <a:cs typeface="Verdana" panose="020B0604030504040204" pitchFamily="34" charset="0"/>
              </a:rPr>
              <a:t> </a:t>
            </a:r>
            <a:r>
              <a:rPr lang="tr-TR" dirty="0" err="1" smtClean="0">
                <a:latin typeface="Verdana" panose="020B0604030504040204" pitchFamily="34" charset="0"/>
                <a:ea typeface="Verdana" panose="020B0604030504040204" pitchFamily="34" charset="0"/>
                <a:cs typeface="Verdana" panose="020B0604030504040204" pitchFamily="34" charset="0"/>
              </a:rPr>
              <a:t>Laboratory</a:t>
            </a:r>
            <a:r>
              <a:rPr lang="tr-TR" dirty="0" smtClean="0">
                <a:latin typeface="Verdana" panose="020B0604030504040204" pitchFamily="34" charset="0"/>
                <a:ea typeface="Verdana" panose="020B0604030504040204" pitchFamily="34" charset="0"/>
                <a:cs typeface="Verdana" panose="020B0604030504040204" pitchFamily="34" charset="0"/>
              </a:rPr>
              <a:t>,</a:t>
            </a:r>
          </a:p>
          <a:p>
            <a:pPr marL="171450" indent="-171450">
              <a:buFont typeface="Wingdings" panose="05000000000000000000" pitchFamily="2" charset="2"/>
              <a:buChar char="ü"/>
            </a:pPr>
            <a:r>
              <a:rPr lang="tr-TR" dirty="0" err="1">
                <a:latin typeface="Verdana" panose="020B0604030504040204" pitchFamily="34" charset="0"/>
                <a:ea typeface="Verdana" panose="020B0604030504040204" pitchFamily="34" charset="0"/>
                <a:cs typeface="Verdana" panose="020B0604030504040204" pitchFamily="34" charset="0"/>
              </a:rPr>
              <a:t>Microcontrollers</a:t>
            </a:r>
            <a:r>
              <a:rPr lang="tr-TR" dirty="0">
                <a:latin typeface="Verdana" panose="020B0604030504040204" pitchFamily="34" charset="0"/>
                <a:ea typeface="Verdana" panose="020B0604030504040204" pitchFamily="34" charset="0"/>
                <a:cs typeface="Verdana" panose="020B0604030504040204" pitchFamily="34" charset="0"/>
              </a:rPr>
              <a:t> </a:t>
            </a:r>
            <a:r>
              <a:rPr lang="tr-TR" dirty="0" err="1">
                <a:latin typeface="Verdana" panose="020B0604030504040204" pitchFamily="34" charset="0"/>
                <a:ea typeface="Verdana" panose="020B0604030504040204" pitchFamily="34" charset="0"/>
                <a:cs typeface="Verdana" panose="020B0604030504040204" pitchFamily="34" charset="0"/>
              </a:rPr>
              <a:t>Laboratory</a:t>
            </a:r>
            <a:r>
              <a:rPr lang="tr-TR" dirty="0">
                <a:latin typeface="Verdana" panose="020B0604030504040204" pitchFamily="34" charset="0"/>
                <a:ea typeface="Verdana" panose="020B0604030504040204" pitchFamily="34" charset="0"/>
                <a:cs typeface="Verdana" panose="020B0604030504040204" pitchFamily="34" charset="0"/>
              </a:rPr>
              <a:t>, </a:t>
            </a:r>
            <a:endParaRPr lang="tr-TR"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 typeface="Wingdings" panose="05000000000000000000" pitchFamily="2" charset="2"/>
              <a:buChar char="ü"/>
            </a:pPr>
            <a:r>
              <a:rPr lang="en-US" dirty="0">
                <a:latin typeface="Verdana" panose="020B0604030504040204" pitchFamily="34" charset="0"/>
                <a:ea typeface="Verdana" panose="020B0604030504040204" pitchFamily="34" charset="0"/>
                <a:cs typeface="Verdana" panose="020B0604030504040204" pitchFamily="34" charset="0"/>
              </a:rPr>
              <a:t>CAD (Computer Aided Design) </a:t>
            </a:r>
            <a:r>
              <a:rPr lang="en-US" dirty="0" smtClean="0">
                <a:latin typeface="Verdana" panose="020B0604030504040204" pitchFamily="34" charset="0"/>
                <a:ea typeface="Verdana" panose="020B0604030504040204" pitchFamily="34" charset="0"/>
                <a:cs typeface="Verdana" panose="020B0604030504040204" pitchFamily="34" charset="0"/>
              </a:rPr>
              <a:t>Laboratory</a:t>
            </a:r>
            <a:r>
              <a:rPr lang="tr-TR" dirty="0" smtClean="0">
                <a:latin typeface="Verdana" panose="020B0604030504040204" pitchFamily="34" charset="0"/>
                <a:ea typeface="Verdana" panose="020B0604030504040204" pitchFamily="34" charset="0"/>
                <a:cs typeface="Verdana" panose="020B0604030504040204" pitchFamily="34" charset="0"/>
              </a:rPr>
              <a:t>, </a:t>
            </a:r>
          </a:p>
          <a:p>
            <a:pPr marL="171450" indent="-171450">
              <a:buFont typeface="Wingdings" panose="05000000000000000000" pitchFamily="2" charset="2"/>
              <a:buChar char="ü"/>
            </a:pPr>
            <a:r>
              <a:rPr lang="tr-TR" dirty="0" err="1">
                <a:latin typeface="Verdana" panose="020B0604030504040204" pitchFamily="34" charset="0"/>
                <a:ea typeface="Verdana" panose="020B0604030504040204" pitchFamily="34" charset="0"/>
                <a:cs typeface="Verdana" panose="020B0604030504040204" pitchFamily="34" charset="0"/>
              </a:rPr>
              <a:t>Electrical</a:t>
            </a:r>
            <a:r>
              <a:rPr lang="tr-TR" dirty="0">
                <a:latin typeface="Verdana" panose="020B0604030504040204" pitchFamily="34" charset="0"/>
                <a:ea typeface="Verdana" panose="020B0604030504040204" pitchFamily="34" charset="0"/>
                <a:cs typeface="Verdana" panose="020B0604030504040204" pitchFamily="34" charset="0"/>
              </a:rPr>
              <a:t> </a:t>
            </a:r>
            <a:r>
              <a:rPr lang="tr-TR" dirty="0" err="1">
                <a:latin typeface="Verdana" panose="020B0604030504040204" pitchFamily="34" charset="0"/>
                <a:ea typeface="Verdana" panose="020B0604030504040204" pitchFamily="34" charset="0"/>
                <a:cs typeface="Verdana" panose="020B0604030504040204" pitchFamily="34" charset="0"/>
              </a:rPr>
              <a:t>Machines</a:t>
            </a:r>
            <a:r>
              <a:rPr lang="tr-TR" dirty="0">
                <a:latin typeface="Verdana" panose="020B0604030504040204" pitchFamily="34" charset="0"/>
                <a:ea typeface="Verdana" panose="020B0604030504040204" pitchFamily="34" charset="0"/>
                <a:cs typeface="Verdana" panose="020B0604030504040204" pitchFamily="34" charset="0"/>
              </a:rPr>
              <a:t> </a:t>
            </a:r>
            <a:r>
              <a:rPr lang="tr-TR" dirty="0" err="1" smtClean="0">
                <a:latin typeface="Verdana" panose="020B0604030504040204" pitchFamily="34" charset="0"/>
                <a:ea typeface="Verdana" panose="020B0604030504040204" pitchFamily="34" charset="0"/>
                <a:cs typeface="Verdana" panose="020B0604030504040204" pitchFamily="34" charset="0"/>
              </a:rPr>
              <a:t>Laboratory</a:t>
            </a:r>
            <a:r>
              <a:rPr lang="tr-TR" dirty="0" smtClean="0">
                <a:latin typeface="Verdana" panose="020B0604030504040204" pitchFamily="34" charset="0"/>
                <a:ea typeface="Verdana" panose="020B0604030504040204" pitchFamily="34" charset="0"/>
                <a:cs typeface="Verdana" panose="020B0604030504040204" pitchFamily="34" charset="0"/>
              </a:rPr>
              <a:t>, </a:t>
            </a:r>
            <a:endParaRPr lang="tr-TR"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Wingdings" panose="05000000000000000000" pitchFamily="2" charset="2"/>
              <a:buChar char="ü"/>
            </a:pPr>
            <a:r>
              <a:rPr lang="tr-TR" dirty="0">
                <a:latin typeface="Verdana" panose="020B0604030504040204" pitchFamily="34" charset="0"/>
                <a:ea typeface="Verdana" panose="020B0604030504040204" pitchFamily="34" charset="0"/>
                <a:cs typeface="Verdana" panose="020B0604030504040204" pitchFamily="34" charset="0"/>
              </a:rPr>
              <a:t>Analog </a:t>
            </a:r>
            <a:r>
              <a:rPr lang="tr-TR" dirty="0" err="1">
                <a:latin typeface="Verdana" panose="020B0604030504040204" pitchFamily="34" charset="0"/>
                <a:ea typeface="Verdana" panose="020B0604030504040204" pitchFamily="34" charset="0"/>
                <a:cs typeface="Verdana" panose="020B0604030504040204" pitchFamily="34" charset="0"/>
              </a:rPr>
              <a:t>Electronics</a:t>
            </a:r>
            <a:r>
              <a:rPr lang="tr-TR" dirty="0">
                <a:latin typeface="Verdana" panose="020B0604030504040204" pitchFamily="34" charset="0"/>
                <a:ea typeface="Verdana" panose="020B0604030504040204" pitchFamily="34" charset="0"/>
                <a:cs typeface="Verdana" panose="020B0604030504040204" pitchFamily="34" charset="0"/>
              </a:rPr>
              <a:t> </a:t>
            </a:r>
            <a:r>
              <a:rPr lang="tr-TR" dirty="0" err="1">
                <a:latin typeface="Verdana" panose="020B0604030504040204" pitchFamily="34" charset="0"/>
                <a:ea typeface="Verdana" panose="020B0604030504040204" pitchFamily="34" charset="0"/>
                <a:cs typeface="Verdana" panose="020B0604030504040204" pitchFamily="34" charset="0"/>
              </a:rPr>
              <a:t>Laboratory</a:t>
            </a:r>
            <a:r>
              <a:rPr lang="tr-TR" dirty="0">
                <a:latin typeface="Verdana" panose="020B0604030504040204" pitchFamily="34" charset="0"/>
                <a:ea typeface="Verdana" panose="020B0604030504040204" pitchFamily="34" charset="0"/>
                <a:cs typeface="Verdana" panose="020B0604030504040204" pitchFamily="34" charset="0"/>
              </a:rPr>
              <a:t>, </a:t>
            </a:r>
          </a:p>
          <a:p>
            <a:pPr marL="171450" indent="-171450">
              <a:buFont typeface="Wingdings" panose="05000000000000000000" pitchFamily="2" charset="2"/>
              <a:buChar char="ü"/>
            </a:pPr>
            <a:r>
              <a:rPr lang="tr-TR" dirty="0" err="1">
                <a:latin typeface="Verdana" panose="020B0604030504040204" pitchFamily="34" charset="0"/>
                <a:ea typeface="Verdana" panose="020B0604030504040204" pitchFamily="34" charset="0"/>
                <a:cs typeface="Verdana" panose="020B0604030504040204" pitchFamily="34" charset="0"/>
              </a:rPr>
              <a:t>Measurement</a:t>
            </a:r>
            <a:r>
              <a:rPr lang="tr-TR" dirty="0">
                <a:latin typeface="Verdana" panose="020B0604030504040204" pitchFamily="34" charset="0"/>
                <a:ea typeface="Verdana" panose="020B0604030504040204" pitchFamily="34" charset="0"/>
                <a:cs typeface="Verdana" panose="020B0604030504040204" pitchFamily="34" charset="0"/>
              </a:rPr>
              <a:t> </a:t>
            </a:r>
            <a:r>
              <a:rPr lang="tr-TR" dirty="0" err="1">
                <a:latin typeface="Verdana" panose="020B0604030504040204" pitchFamily="34" charset="0"/>
                <a:ea typeface="Verdana" panose="020B0604030504040204" pitchFamily="34" charset="0"/>
                <a:cs typeface="Verdana" panose="020B0604030504040204" pitchFamily="34" charset="0"/>
              </a:rPr>
              <a:t>Laboratory</a:t>
            </a:r>
            <a:r>
              <a:rPr lang="tr-TR" dirty="0">
                <a:latin typeface="Verdana" panose="020B0604030504040204" pitchFamily="34" charset="0"/>
                <a:ea typeface="Verdana" panose="020B0604030504040204" pitchFamily="34" charset="0"/>
                <a:cs typeface="Verdana" panose="020B0604030504040204" pitchFamily="34" charset="0"/>
              </a:rPr>
              <a:t>,</a:t>
            </a:r>
            <a:endParaRPr lang="tr-TR"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 typeface="Wingdings" panose="05000000000000000000" pitchFamily="2" charset="2"/>
              <a:buChar char="ü"/>
            </a:pPr>
            <a:r>
              <a:rPr lang="tr-TR" dirty="0" smtClean="0">
                <a:latin typeface="Verdana" panose="020B0604030504040204" pitchFamily="34" charset="0"/>
                <a:ea typeface="Verdana" panose="020B0604030504040204" pitchFamily="34" charset="0"/>
                <a:cs typeface="Verdana" panose="020B0604030504040204" pitchFamily="34" charset="0"/>
              </a:rPr>
              <a:t>PLC </a:t>
            </a:r>
            <a:r>
              <a:rPr lang="tr-TR" dirty="0" err="1" smtClean="0">
                <a:latin typeface="Verdana" panose="020B0604030504040204" pitchFamily="34" charset="0"/>
                <a:ea typeface="Verdana" panose="020B0604030504040204" pitchFamily="34" charset="0"/>
                <a:cs typeface="Verdana" panose="020B0604030504040204" pitchFamily="34" charset="0"/>
              </a:rPr>
              <a:t>and</a:t>
            </a:r>
            <a:r>
              <a:rPr lang="tr-TR" dirty="0" smtClean="0">
                <a:latin typeface="Verdana" panose="020B0604030504040204" pitchFamily="34" charset="0"/>
                <a:ea typeface="Verdana" panose="020B0604030504040204" pitchFamily="34" charset="0"/>
                <a:cs typeface="Verdana" panose="020B0604030504040204" pitchFamily="34" charset="0"/>
              </a:rPr>
              <a:t> </a:t>
            </a:r>
            <a:r>
              <a:rPr lang="tr-TR" dirty="0">
                <a:latin typeface="Verdana" panose="020B0604030504040204" pitchFamily="34" charset="0"/>
                <a:ea typeface="Verdana" panose="020B0604030504040204" pitchFamily="34" charset="0"/>
                <a:cs typeface="Verdana" panose="020B0604030504040204" pitchFamily="34" charset="0"/>
              </a:rPr>
              <a:t>SCADA </a:t>
            </a:r>
            <a:r>
              <a:rPr lang="tr-TR" dirty="0" err="1" smtClean="0">
                <a:latin typeface="Verdana" panose="020B0604030504040204" pitchFamily="34" charset="0"/>
                <a:ea typeface="Verdana" panose="020B0604030504040204" pitchFamily="34" charset="0"/>
                <a:cs typeface="Verdana" panose="020B0604030504040204" pitchFamily="34" charset="0"/>
              </a:rPr>
              <a:t>Laboratory</a:t>
            </a:r>
            <a:r>
              <a:rPr lang="tr-TR" dirty="0" smtClean="0">
                <a:latin typeface="Verdana" panose="020B0604030504040204" pitchFamily="34" charset="0"/>
                <a:ea typeface="Verdana" panose="020B0604030504040204" pitchFamily="34" charset="0"/>
                <a:cs typeface="Verdana" panose="020B0604030504040204" pitchFamily="34" charset="0"/>
              </a:rPr>
              <a:t>, </a:t>
            </a:r>
          </a:p>
          <a:p>
            <a:pPr marL="171450" indent="-171450">
              <a:buFont typeface="Wingdings" panose="05000000000000000000" pitchFamily="2" charset="2"/>
              <a:buChar char="ü"/>
            </a:pPr>
            <a:r>
              <a:rPr lang="tr-TR" dirty="0" err="1">
                <a:latin typeface="Verdana" panose="020B0604030504040204" pitchFamily="34" charset="0"/>
                <a:ea typeface="Verdana" panose="020B0604030504040204" pitchFamily="34" charset="0"/>
                <a:cs typeface="Verdana" panose="020B0604030504040204" pitchFamily="34" charset="0"/>
              </a:rPr>
              <a:t>Process</a:t>
            </a:r>
            <a:r>
              <a:rPr lang="tr-TR" dirty="0">
                <a:latin typeface="Verdana" panose="020B0604030504040204" pitchFamily="34" charset="0"/>
                <a:ea typeface="Verdana" panose="020B0604030504040204" pitchFamily="34" charset="0"/>
                <a:cs typeface="Verdana" panose="020B0604030504040204" pitchFamily="34" charset="0"/>
              </a:rPr>
              <a:t> Control </a:t>
            </a:r>
            <a:r>
              <a:rPr lang="tr-TR" dirty="0" err="1" smtClean="0">
                <a:latin typeface="Verdana" panose="020B0604030504040204" pitchFamily="34" charset="0"/>
                <a:ea typeface="Verdana" panose="020B0604030504040204" pitchFamily="34" charset="0"/>
                <a:cs typeface="Verdana" panose="020B0604030504040204" pitchFamily="34" charset="0"/>
              </a:rPr>
              <a:t>laboratory</a:t>
            </a:r>
            <a:r>
              <a:rPr lang="tr-TR" dirty="0" smtClean="0">
                <a:latin typeface="Verdana" panose="020B0604030504040204" pitchFamily="34" charset="0"/>
                <a:ea typeface="Verdana" panose="020B0604030504040204" pitchFamily="34" charset="0"/>
                <a:cs typeface="Verdana" panose="020B0604030504040204" pitchFamily="34" charset="0"/>
              </a:rPr>
              <a:t>, </a:t>
            </a:r>
          </a:p>
          <a:p>
            <a:pPr marL="171450" indent="-171450">
              <a:buFont typeface="Wingdings" panose="05000000000000000000" pitchFamily="2" charset="2"/>
              <a:buChar char="ü"/>
            </a:pPr>
            <a:r>
              <a:rPr lang="tr-TR" dirty="0" err="1">
                <a:latin typeface="Verdana" panose="020B0604030504040204" pitchFamily="34" charset="0"/>
                <a:ea typeface="Verdana" panose="020B0604030504040204" pitchFamily="34" charset="0"/>
                <a:cs typeface="Verdana" panose="020B0604030504040204" pitchFamily="34" charset="0"/>
              </a:rPr>
              <a:t>Digital</a:t>
            </a:r>
            <a:r>
              <a:rPr lang="tr-TR" dirty="0">
                <a:latin typeface="Verdana" panose="020B0604030504040204" pitchFamily="34" charset="0"/>
                <a:ea typeface="Verdana" panose="020B0604030504040204" pitchFamily="34" charset="0"/>
                <a:cs typeface="Verdana" panose="020B0604030504040204" pitchFamily="34" charset="0"/>
              </a:rPr>
              <a:t> Electronic &amp; Design </a:t>
            </a:r>
            <a:r>
              <a:rPr lang="tr-TR" dirty="0" err="1">
                <a:latin typeface="Verdana" panose="020B0604030504040204" pitchFamily="34" charset="0"/>
                <a:ea typeface="Verdana" panose="020B0604030504040204" pitchFamily="34" charset="0"/>
                <a:cs typeface="Verdana" panose="020B0604030504040204" pitchFamily="34" charset="0"/>
              </a:rPr>
              <a:t>Laboratory</a:t>
            </a:r>
            <a:r>
              <a:rPr lang="tr-TR" dirty="0">
                <a:latin typeface="Verdana" panose="020B0604030504040204" pitchFamily="34" charset="0"/>
                <a:ea typeface="Verdana" panose="020B0604030504040204" pitchFamily="34" charset="0"/>
                <a:cs typeface="Verdana" panose="020B0604030504040204" pitchFamily="34" charset="0"/>
              </a:rPr>
              <a:t>,</a:t>
            </a:r>
            <a:endParaRPr lang="tr-TR"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 typeface="Wingdings" panose="05000000000000000000" pitchFamily="2" charset="2"/>
              <a:buChar char="ü"/>
            </a:pPr>
            <a:r>
              <a:rPr lang="tr-TR" dirty="0" err="1">
                <a:latin typeface="Verdana" panose="020B0604030504040204" pitchFamily="34" charset="0"/>
                <a:ea typeface="Verdana" panose="020B0604030504040204" pitchFamily="34" charset="0"/>
                <a:cs typeface="Verdana" panose="020B0604030504040204" pitchFamily="34" charset="0"/>
              </a:rPr>
              <a:t>Transformer</a:t>
            </a:r>
            <a:r>
              <a:rPr lang="tr-TR" dirty="0">
                <a:latin typeface="Verdana" panose="020B0604030504040204" pitchFamily="34" charset="0"/>
                <a:ea typeface="Verdana" panose="020B0604030504040204" pitchFamily="34" charset="0"/>
                <a:cs typeface="Verdana" panose="020B0604030504040204" pitchFamily="34" charset="0"/>
              </a:rPr>
              <a:t> </a:t>
            </a:r>
            <a:r>
              <a:rPr lang="tr-TR" dirty="0" err="1">
                <a:latin typeface="Verdana" panose="020B0604030504040204" pitchFamily="34" charset="0"/>
                <a:ea typeface="Verdana" panose="020B0604030504040204" pitchFamily="34" charset="0"/>
                <a:cs typeface="Verdana" panose="020B0604030504040204" pitchFamily="34" charset="0"/>
              </a:rPr>
              <a:t>Winding</a:t>
            </a:r>
            <a:r>
              <a:rPr lang="tr-TR" dirty="0">
                <a:latin typeface="Verdana" panose="020B0604030504040204" pitchFamily="34" charset="0"/>
                <a:ea typeface="Verdana" panose="020B0604030504040204" pitchFamily="34" charset="0"/>
                <a:cs typeface="Verdana" panose="020B0604030504040204" pitchFamily="34" charset="0"/>
              </a:rPr>
              <a:t> </a:t>
            </a:r>
            <a:r>
              <a:rPr lang="tr-TR" dirty="0" smtClean="0">
                <a:latin typeface="Verdana" panose="020B0604030504040204" pitchFamily="34" charset="0"/>
                <a:ea typeface="Verdana" panose="020B0604030504040204" pitchFamily="34" charset="0"/>
                <a:cs typeface="Verdana" panose="020B0604030504040204" pitchFamily="34" charset="0"/>
              </a:rPr>
              <a:t>Workshop.</a:t>
            </a:r>
            <a:endParaRPr lang="tr-TR" dirty="0">
              <a:latin typeface="Verdana" panose="020B0604030504040204" pitchFamily="34" charset="0"/>
              <a:ea typeface="Verdana" panose="020B0604030504040204" pitchFamily="34" charset="0"/>
              <a:cs typeface="Verdana" panose="020B0604030504040204" pitchFamily="34" charset="0"/>
            </a:endParaRPr>
          </a:p>
        </p:txBody>
      </p:sp>
      <p:sp>
        <p:nvSpPr>
          <p:cNvPr id="28" name="Metin kutusu 27">
            <a:extLst>
              <a:ext uri="{FF2B5EF4-FFF2-40B4-BE49-F238E27FC236}">
                <a16:creationId xmlns:a16="http://schemas.microsoft.com/office/drawing/2014/main" xmlns="" id="{D7FC75CD-D510-4D96-BFD7-B7BB9CEEA2CA}"/>
              </a:ext>
            </a:extLst>
          </p:cNvPr>
          <p:cNvSpPr txBox="1"/>
          <p:nvPr/>
        </p:nvSpPr>
        <p:spPr>
          <a:xfrm>
            <a:off x="204664" y="5254352"/>
            <a:ext cx="2808312" cy="261610"/>
          </a:xfrm>
          <a:prstGeom prst="rect">
            <a:avLst/>
          </a:prstGeom>
          <a:noFill/>
        </p:spPr>
        <p:txBody>
          <a:bodyPr wrap="square" rtlCol="0">
            <a:spAutoFit/>
          </a:bodyPr>
          <a:lstStyle/>
          <a:p>
            <a:r>
              <a:rPr lang="tr-TR" sz="1100" b="1" dirty="0" err="1">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Educational</a:t>
            </a:r>
            <a:r>
              <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a:t>
            </a:r>
            <a:r>
              <a:rPr lang="tr-TR" sz="11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Program</a:t>
            </a:r>
            <a:endPar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Dikdörtgen 28">
            <a:extLst>
              <a:ext uri="{FF2B5EF4-FFF2-40B4-BE49-F238E27FC236}">
                <a16:creationId xmlns:a16="http://schemas.microsoft.com/office/drawing/2014/main" xmlns="" id="{E5D8E1C5-187A-4DB1-A45D-B00684C2F78C}"/>
              </a:ext>
            </a:extLst>
          </p:cNvPr>
          <p:cNvSpPr/>
          <p:nvPr/>
        </p:nvSpPr>
        <p:spPr>
          <a:xfrm>
            <a:off x="276672" y="5542384"/>
            <a:ext cx="2952619" cy="2031325"/>
          </a:xfrm>
          <a:prstGeom prst="rect">
            <a:avLst/>
          </a:prstGeom>
        </p:spPr>
        <p:txBody>
          <a:bodyPr wrap="square">
            <a:spAutoFit/>
          </a:bodyPr>
          <a:lstStyle/>
          <a:p>
            <a:pPr algn="just"/>
            <a:r>
              <a:rPr lang="tr-TR" sz="1050" dirty="0">
                <a:latin typeface="Verdana" panose="020B0604030504040204" pitchFamily="34" charset="0"/>
                <a:ea typeface="Verdana" panose="020B0604030504040204" pitchFamily="34" charset="0"/>
              </a:rPr>
              <a:t>     </a:t>
            </a:r>
            <a:r>
              <a:rPr lang="en-US" sz="1050" dirty="0">
                <a:latin typeface="Verdana" panose="020B0604030504040204" pitchFamily="34" charset="0"/>
                <a:ea typeface="Verdana" panose="020B0604030504040204" pitchFamily="34" charset="0"/>
              </a:rPr>
              <a:t>Iskenderun Technical University Iskenderun Vocational School Control and Automation Technology Program provides training at the level of Associate Degree. The Associate Degree curriculum has been renewed in accordance with the requirements of the day. The curriculum was tailored to the bologna process and the recommendations of the authorized personnel working in the factories were taken into account.</a:t>
            </a:r>
            <a:endParaRPr lang="tr-TR" sz="1050" dirty="0">
              <a:latin typeface="Verdana" panose="020B0604030504040204" pitchFamily="34" charset="0"/>
              <a:ea typeface="Verdana" panose="020B0604030504040204" pitchFamily="34" charset="0"/>
            </a:endParaRPr>
          </a:p>
        </p:txBody>
      </p:sp>
      <p:pic>
        <p:nvPicPr>
          <p:cNvPr id="1027" name="Picture 3" descr="C:\Users\toshiba\Desktop\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9378" y="285800"/>
            <a:ext cx="2802350"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253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Yer Tutucusu 8"/>
          <p:cNvSpPr>
            <a:spLocks noGrp="1"/>
          </p:cNvSpPr>
          <p:nvPr>
            <p:ph type="body" sz="quarter" idx="18"/>
          </p:nvPr>
        </p:nvSpPr>
        <p:spPr>
          <a:xfrm>
            <a:off x="4093096" y="232635"/>
            <a:ext cx="2880320" cy="589406"/>
          </a:xfrm>
        </p:spPr>
        <p:txBody>
          <a:bodyPr/>
          <a:lstStyle/>
          <a:p>
            <a:pPr marL="171450" indent="-171450" algn="just">
              <a:buFont typeface="Wingdings" panose="05000000000000000000" pitchFamily="2" charset="2"/>
              <a:buChar char="ü"/>
            </a:pPr>
            <a:endParaRPr lang="tr-TR" sz="1050" dirty="0">
              <a:latin typeface="Verdana" panose="020B0604030504040204" pitchFamily="34" charset="0"/>
              <a:ea typeface="Verdana" panose="020B0604030504040204" pitchFamily="34" charset="0"/>
            </a:endParaRPr>
          </a:p>
          <a:p>
            <a:pPr algn="just">
              <a:lnSpc>
                <a:spcPct val="100000"/>
              </a:lnSpc>
              <a:spcBef>
                <a:spcPts val="432"/>
              </a:spcBef>
            </a:pPr>
            <a:r>
              <a:rPr lang="tr-TR" sz="1050" dirty="0" smtClean="0">
                <a:latin typeface="Verdana" panose="020B0604030504040204" pitchFamily="34" charset="0"/>
                <a:ea typeface="Verdana" panose="020B0604030504040204" pitchFamily="34" charset="0"/>
                <a:cs typeface="Verdana" panose="020B0604030504040204" pitchFamily="34" charset="0"/>
              </a:rPr>
              <a:t>  </a:t>
            </a:r>
            <a:endParaRPr lang="tr-TR" sz="1050" dirty="0">
              <a:latin typeface="Verdana" panose="020B0604030504040204" pitchFamily="34" charset="0"/>
              <a:ea typeface="Verdana" panose="020B0604030504040204" pitchFamily="34" charset="0"/>
              <a:cs typeface="Verdana" panose="020B0604030504040204" pitchFamily="34" charset="0"/>
            </a:endParaRPr>
          </a:p>
        </p:txBody>
      </p:sp>
      <p:sp>
        <p:nvSpPr>
          <p:cNvPr id="11" name="Metin Yer Tutucusu 10"/>
          <p:cNvSpPr>
            <a:spLocks noGrp="1"/>
          </p:cNvSpPr>
          <p:nvPr>
            <p:ph type="body" sz="quarter" idx="23"/>
          </p:nvPr>
        </p:nvSpPr>
        <p:spPr>
          <a:xfrm>
            <a:off x="7261448" y="3036132"/>
            <a:ext cx="2520280" cy="3168352"/>
          </a:xfrm>
        </p:spPr>
        <p:txBody>
          <a:bodyPr/>
          <a:lstStyle/>
          <a:p>
            <a:pPr>
              <a:lnSpc>
                <a:spcPct val="100000"/>
              </a:lnSpc>
            </a:pPr>
            <a:r>
              <a:rPr lang="tr-TR" sz="1050" dirty="0">
                <a:solidFill>
                  <a:srgbClr val="DF5327">
                    <a:lumMod val="75000"/>
                  </a:srgbClr>
                </a:solidFill>
                <a:latin typeface="Verdana" panose="020B0604030504040204" pitchFamily="34" charset="0"/>
                <a:ea typeface="Verdana" panose="020B0604030504040204" pitchFamily="34" charset="0"/>
                <a:cs typeface="Verdana" panose="020B0604030504040204" pitchFamily="34" charset="0"/>
              </a:rPr>
              <a:t> </a:t>
            </a:r>
            <a:endParaRPr lang="tr-TR" sz="1050" i="1" baseline="0" dirty="0">
              <a:solidFill>
                <a:srgbClr val="DF5327">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etin kutusu 2"/>
          <p:cNvSpPr txBox="1"/>
          <p:nvPr/>
        </p:nvSpPr>
        <p:spPr>
          <a:xfrm>
            <a:off x="267196" y="232634"/>
            <a:ext cx="2808312" cy="261610"/>
          </a:xfrm>
          <a:prstGeom prst="rect">
            <a:avLst/>
          </a:prstGeom>
          <a:noFill/>
        </p:spPr>
        <p:txBody>
          <a:bodyPr wrap="square" rtlCol="0">
            <a:spAutoFit/>
          </a:bodyPr>
          <a:lstStyle/>
          <a:p>
            <a:endPar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Akış Çizelgesi: İşlem 1"/>
          <p:cNvSpPr/>
          <p:nvPr/>
        </p:nvSpPr>
        <p:spPr>
          <a:xfrm>
            <a:off x="132656" y="141784"/>
            <a:ext cx="9721080" cy="7488832"/>
          </a:xfrm>
          <a:prstGeom prst="flowChartProcess">
            <a:avLst/>
          </a:prstGeom>
          <a:noFill/>
          <a:ln>
            <a:solidFill>
              <a:schemeClr val="accent2"/>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tr-TR"/>
          </a:p>
        </p:txBody>
      </p:sp>
      <p:sp>
        <p:nvSpPr>
          <p:cNvPr id="6" name="Metin Yer Tutucusu 5">
            <a:extLst>
              <a:ext uri="{FF2B5EF4-FFF2-40B4-BE49-F238E27FC236}">
                <a16:creationId xmlns:a16="http://schemas.microsoft.com/office/drawing/2014/main" xmlns="" id="{A6C93300-F279-4783-9BFE-06AFDF366051}"/>
              </a:ext>
            </a:extLst>
          </p:cNvPr>
          <p:cNvSpPr>
            <a:spLocks noGrp="1"/>
          </p:cNvSpPr>
          <p:nvPr>
            <p:ph type="body" sz="quarter" idx="29"/>
          </p:nvPr>
        </p:nvSpPr>
        <p:spPr>
          <a:xfrm>
            <a:off x="7045424" y="2341846"/>
            <a:ext cx="2618571" cy="4280658"/>
          </a:xfrm>
        </p:spPr>
        <p:txBody>
          <a:bodyPr/>
          <a:lstStyle/>
          <a:p>
            <a:pPr algn="just"/>
            <a:r>
              <a:rPr lang="en-US" sz="1100" b="1" dirty="0">
                <a:solidFill>
                  <a:schemeClr val="accent2">
                    <a:lumMod val="75000"/>
                  </a:schemeClr>
                </a:solidFill>
                <a:latin typeface="Verdana" panose="020B0604030504040204" pitchFamily="34" charset="0"/>
                <a:ea typeface="Verdana" panose="020B0604030504040204" pitchFamily="34" charset="0"/>
              </a:rPr>
              <a:t>Why choose the Control and Automation Technology </a:t>
            </a:r>
            <a:r>
              <a:rPr lang="en-US" sz="1100" b="1" dirty="0" smtClean="0">
                <a:solidFill>
                  <a:schemeClr val="accent2">
                    <a:lumMod val="75000"/>
                  </a:schemeClr>
                </a:solidFill>
                <a:latin typeface="Verdana" panose="020B0604030504040204" pitchFamily="34" charset="0"/>
                <a:ea typeface="Verdana" panose="020B0604030504040204" pitchFamily="34" charset="0"/>
              </a:rPr>
              <a:t>Program?</a:t>
            </a:r>
            <a:endParaRPr lang="tr-TR" sz="1050"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r>
              <a:rPr lang="en-US" sz="1050" dirty="0">
                <a:latin typeface="Verdana" panose="020B0604030504040204" pitchFamily="34" charset="0"/>
                <a:ea typeface="Verdana" panose="020B0604030504040204" pitchFamily="34" charset="0"/>
              </a:rPr>
              <a:t>Strong, experienced and highly qualified academic staff.</a:t>
            </a:r>
            <a:r>
              <a:rPr lang="tr-TR" sz="1050" dirty="0" smtClean="0">
                <a:latin typeface="Verdana" panose="020B0604030504040204" pitchFamily="34" charset="0"/>
                <a:ea typeface="Verdana" panose="020B0604030504040204" pitchFamily="34" charset="0"/>
              </a:rPr>
              <a:t>,</a:t>
            </a:r>
            <a:endParaRPr lang="en-US" sz="1050" dirty="0" smtClean="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r>
              <a:rPr lang="en-US" sz="1050" dirty="0">
                <a:latin typeface="Verdana" panose="020B0604030504040204" pitchFamily="34" charset="0"/>
                <a:ea typeface="Verdana" panose="020B0604030504040204" pitchFamily="34" charset="0"/>
              </a:rPr>
              <a:t>Plenty of opportunity to get hands-on </a:t>
            </a:r>
            <a:r>
              <a:rPr lang="en-US" sz="1050" dirty="0" smtClean="0">
                <a:latin typeface="Verdana" panose="020B0604030504040204" pitchFamily="34" charset="0"/>
                <a:ea typeface="Verdana" panose="020B0604030504040204" pitchFamily="34" charset="0"/>
              </a:rPr>
              <a:t>training.</a:t>
            </a:r>
          </a:p>
          <a:p>
            <a:pPr marL="171450" indent="-171450" algn="just">
              <a:buFont typeface="Wingdings" panose="05000000000000000000" pitchFamily="2" charset="2"/>
              <a:buChar char="ü"/>
            </a:pPr>
            <a:r>
              <a:rPr lang="en-US" sz="1050" dirty="0">
                <a:latin typeface="Verdana" panose="020B0604030504040204" pitchFamily="34" charset="0"/>
                <a:ea typeface="Verdana" panose="020B0604030504040204" pitchFamily="34" charset="0"/>
              </a:rPr>
              <a:t>Having a degree program in the field of project </a:t>
            </a:r>
            <a:r>
              <a:rPr lang="en-US" sz="1050" dirty="0" smtClean="0">
                <a:latin typeface="Verdana" panose="020B0604030504040204" pitchFamily="34" charset="0"/>
                <a:ea typeface="Verdana" panose="020B0604030504040204" pitchFamily="34" charset="0"/>
              </a:rPr>
              <a:t>competitions</a:t>
            </a:r>
            <a:r>
              <a:rPr lang="tr-TR" sz="1050" dirty="0" smtClean="0">
                <a:latin typeface="Verdana" panose="020B0604030504040204" pitchFamily="34" charset="0"/>
                <a:ea typeface="Verdana" panose="020B0604030504040204" pitchFamily="34" charset="0"/>
              </a:rPr>
              <a:t>,</a:t>
            </a:r>
            <a:endParaRPr lang="tr-TR" sz="1050"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r>
              <a:rPr lang="en-US" sz="1050" dirty="0">
                <a:latin typeface="Verdana" panose="020B0604030504040204" pitchFamily="34" charset="0"/>
                <a:ea typeface="Verdana" panose="020B0604030504040204" pitchFamily="34" charset="0"/>
              </a:rPr>
              <a:t>Hill campus transportation </a:t>
            </a:r>
            <a:r>
              <a:rPr lang="en-US" sz="1050" dirty="0" smtClean="0">
                <a:latin typeface="Verdana" panose="020B0604030504040204" pitchFamily="34" charset="0"/>
                <a:ea typeface="Verdana" panose="020B0604030504040204" pitchFamily="34" charset="0"/>
              </a:rPr>
              <a:t>facilities,</a:t>
            </a:r>
            <a:endParaRPr lang="tr-TR" sz="1050"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r>
              <a:rPr lang="tr-TR" sz="1050" dirty="0" smtClean="0">
                <a:latin typeface="Verdana" panose="020B0604030504040204" pitchFamily="34" charset="0"/>
                <a:ea typeface="Verdana" panose="020B0604030504040204" pitchFamily="34" charset="0"/>
              </a:rPr>
              <a:t>C</a:t>
            </a:r>
            <a:r>
              <a:rPr lang="en-US" sz="1050" dirty="0" smtClean="0">
                <a:latin typeface="Verdana" panose="020B0604030504040204" pitchFamily="34" charset="0"/>
                <a:ea typeface="Verdana" panose="020B0604030504040204" pitchFamily="34" charset="0"/>
              </a:rPr>
              <a:t>lose </a:t>
            </a:r>
            <a:r>
              <a:rPr lang="en-US" sz="1050" dirty="0">
                <a:latin typeface="Verdana" panose="020B0604030504040204" pitchFamily="34" charset="0"/>
                <a:ea typeface="Verdana" panose="020B0604030504040204" pitchFamily="34" charset="0"/>
              </a:rPr>
              <a:t>cooperation with the </a:t>
            </a:r>
            <a:r>
              <a:rPr lang="en-US" sz="1050" dirty="0" smtClean="0">
                <a:latin typeface="Verdana" panose="020B0604030504040204" pitchFamily="34" charset="0"/>
                <a:ea typeface="Verdana" panose="020B0604030504040204" pitchFamily="34" charset="0"/>
              </a:rPr>
              <a:t>industry</a:t>
            </a:r>
            <a:r>
              <a:rPr lang="tr-TR" sz="1050" dirty="0" smtClean="0">
                <a:latin typeface="Verdana" panose="020B0604030504040204" pitchFamily="34" charset="0"/>
                <a:ea typeface="Verdana" panose="020B0604030504040204" pitchFamily="34" charset="0"/>
              </a:rPr>
              <a:t>.</a:t>
            </a:r>
            <a:endParaRPr lang="tr-TR" sz="1050"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r>
              <a:rPr lang="en-US" sz="1050" dirty="0">
                <a:latin typeface="Verdana" panose="020B0604030504040204" pitchFamily="34" charset="0"/>
                <a:ea typeface="Verdana" panose="020B0604030504040204" pitchFamily="34" charset="0"/>
              </a:rPr>
              <a:t>Integration with the business world (IDE) allows solving the problem of compliance in the </a:t>
            </a:r>
            <a:r>
              <a:rPr lang="en-US" sz="1050" dirty="0" smtClean="0">
                <a:latin typeface="Verdana" panose="020B0604030504040204" pitchFamily="34" charset="0"/>
                <a:ea typeface="Verdana" panose="020B0604030504040204" pitchFamily="34" charset="0"/>
              </a:rPr>
              <a:t>industry.</a:t>
            </a:r>
            <a:endParaRPr lang="tr-TR" sz="1050" dirty="0" smtClean="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r>
              <a:rPr lang="en-US" sz="1050" dirty="0">
                <a:latin typeface="Verdana" panose="020B0604030504040204" pitchFamily="34" charset="0"/>
                <a:ea typeface="Verdana" panose="020B0604030504040204" pitchFamily="34" charset="0"/>
              </a:rPr>
              <a:t>Ability to make many different parts of the vertical transition after </a:t>
            </a:r>
            <a:r>
              <a:rPr lang="en-US" sz="1050" dirty="0" smtClean="0">
                <a:latin typeface="Verdana" panose="020B0604030504040204" pitchFamily="34" charset="0"/>
                <a:ea typeface="Verdana" panose="020B0604030504040204" pitchFamily="34" charset="0"/>
              </a:rPr>
              <a:t>graduation.</a:t>
            </a:r>
            <a:endParaRPr lang="tr-TR" sz="1050" dirty="0" smtClean="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r>
              <a:rPr lang="en-US" sz="1050" dirty="0">
                <a:latin typeface="Verdana" panose="020B0604030504040204" pitchFamily="34" charset="0"/>
                <a:ea typeface="Verdana" panose="020B0604030504040204" pitchFamily="34" charset="0"/>
              </a:rPr>
              <a:t>Rooted past, bright </a:t>
            </a:r>
            <a:r>
              <a:rPr lang="en-US" sz="1050" dirty="0" smtClean="0">
                <a:latin typeface="Verdana" panose="020B0604030504040204" pitchFamily="34" charset="0"/>
                <a:ea typeface="Verdana" panose="020B0604030504040204" pitchFamily="34" charset="0"/>
              </a:rPr>
              <a:t>future.</a:t>
            </a:r>
            <a:endParaRPr lang="tr-TR" sz="1050" dirty="0" smtClean="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r>
              <a:rPr lang="en-US" sz="1050" dirty="0">
                <a:latin typeface="Verdana" panose="020B0604030504040204" pitchFamily="34" charset="0"/>
                <a:ea typeface="Verdana" panose="020B0604030504040204" pitchFamily="34" charset="0"/>
              </a:rPr>
              <a:t>Social, cultural and club </a:t>
            </a:r>
            <a:r>
              <a:rPr lang="en-US" sz="1050" dirty="0" smtClean="0">
                <a:latin typeface="Verdana" panose="020B0604030504040204" pitchFamily="34" charset="0"/>
                <a:ea typeface="Verdana" panose="020B0604030504040204" pitchFamily="34" charset="0"/>
              </a:rPr>
              <a:t>activities.</a:t>
            </a:r>
            <a:endParaRPr lang="tr-TR" sz="1050" dirty="0" smtClean="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r>
              <a:rPr lang="en-US" sz="1050" dirty="0">
                <a:latin typeface="Verdana" panose="020B0604030504040204" pitchFamily="34" charset="0"/>
                <a:ea typeface="Verdana" panose="020B0604030504040204" pitchFamily="34" charset="0"/>
              </a:rPr>
              <a:t>After graduation job placement and easy to be sought after </a:t>
            </a:r>
            <a:r>
              <a:rPr lang="en-US" sz="1050" dirty="0" smtClean="0">
                <a:latin typeface="Verdana" panose="020B0604030504040204" pitchFamily="34" charset="0"/>
                <a:ea typeface="Verdana" panose="020B0604030504040204" pitchFamily="34" charset="0"/>
              </a:rPr>
              <a:t>element</a:t>
            </a:r>
            <a:r>
              <a:rPr lang="tr-TR" sz="1050" dirty="0" smtClean="0">
                <a:latin typeface="Verdana" panose="020B0604030504040204" pitchFamily="34" charset="0"/>
                <a:ea typeface="Verdana" panose="020B0604030504040204" pitchFamily="34" charset="0"/>
              </a:rPr>
              <a:t>,</a:t>
            </a:r>
          </a:p>
          <a:p>
            <a:pPr marL="171450" indent="-171450" algn="just">
              <a:buFont typeface="Wingdings" panose="05000000000000000000" pitchFamily="2" charset="2"/>
              <a:buChar char="ü"/>
            </a:pPr>
            <a:r>
              <a:rPr lang="en-US" sz="1050" dirty="0">
                <a:latin typeface="Verdana" panose="020B0604030504040204" pitchFamily="34" charset="0"/>
                <a:ea typeface="Verdana" panose="020B0604030504040204" pitchFamily="34" charset="0"/>
              </a:rPr>
              <a:t>Indoor sports hall, canteen, cafeteria and dining hall to be</a:t>
            </a:r>
            <a:r>
              <a:rPr lang="en-US" sz="1050" dirty="0" smtClean="0">
                <a:latin typeface="Verdana" panose="020B0604030504040204" pitchFamily="34" charset="0"/>
                <a:ea typeface="Verdana" panose="020B0604030504040204" pitchFamily="34" charset="0"/>
              </a:rPr>
              <a:t>.</a:t>
            </a:r>
            <a:endParaRPr lang="tr-TR" sz="1050" dirty="0">
              <a:latin typeface="Verdana" panose="020B0604030504040204" pitchFamily="34" charset="0"/>
              <a:ea typeface="Verdana" panose="020B0604030504040204" pitchFamily="34" charset="0"/>
            </a:endParaRPr>
          </a:p>
        </p:txBody>
      </p:sp>
      <p:sp>
        <p:nvSpPr>
          <p:cNvPr id="18" name="Metin kutusu 17"/>
          <p:cNvSpPr txBox="1"/>
          <p:nvPr/>
        </p:nvSpPr>
        <p:spPr>
          <a:xfrm>
            <a:off x="419596" y="385035"/>
            <a:ext cx="2655912" cy="261610"/>
          </a:xfrm>
          <a:prstGeom prst="rect">
            <a:avLst/>
          </a:prstGeom>
          <a:noFill/>
        </p:spPr>
        <p:txBody>
          <a:bodyPr wrap="square" rtlCol="0">
            <a:spAutoFit/>
          </a:bodyPr>
          <a:lstStyle/>
          <a:p>
            <a:endParaRPr lang="tr-TR" sz="1100" dirty="0">
              <a:solidFill>
                <a:schemeClr val="accent2">
                  <a:lumMod val="75000"/>
                </a:schemeClr>
              </a:solidFill>
              <a:latin typeface="Verdana" panose="020B0604030504040204" pitchFamily="34" charset="0"/>
              <a:ea typeface="Verdana" panose="020B0604030504040204" pitchFamily="34" charset="0"/>
            </a:endParaRPr>
          </a:p>
        </p:txBody>
      </p:sp>
      <p:pic>
        <p:nvPicPr>
          <p:cNvPr id="22" name="Resim 21"/>
          <p:cNvPicPr/>
          <p:nvPr/>
        </p:nvPicPr>
        <p:blipFill>
          <a:blip r:embed="rId2" cstate="print">
            <a:extLst>
              <a:ext uri="{28A0092B-C50C-407E-A947-70E740481C1C}">
                <a14:useLocalDpi xmlns:a14="http://schemas.microsoft.com/office/drawing/2010/main" val="0"/>
              </a:ext>
            </a:extLst>
          </a:blip>
          <a:stretch>
            <a:fillRect/>
          </a:stretch>
        </p:blipFill>
        <p:spPr bwMode="auto">
          <a:xfrm>
            <a:off x="7045424" y="213792"/>
            <a:ext cx="2664295" cy="2088232"/>
          </a:xfrm>
          <a:prstGeom prst="rect">
            <a:avLst/>
          </a:prstGeom>
          <a:noFill/>
          <a:ln>
            <a:noFill/>
          </a:ln>
        </p:spPr>
      </p:pic>
      <p:sp>
        <p:nvSpPr>
          <p:cNvPr id="21" name="Metin kutusu 20"/>
          <p:cNvSpPr txBox="1"/>
          <p:nvPr/>
        </p:nvSpPr>
        <p:spPr>
          <a:xfrm>
            <a:off x="267195" y="988091"/>
            <a:ext cx="3249837" cy="6570517"/>
          </a:xfrm>
          <a:prstGeom prst="rect">
            <a:avLst/>
          </a:prstGeom>
          <a:noFill/>
        </p:spPr>
        <p:txBody>
          <a:bodyPr wrap="square" rtlCol="0">
            <a:spAutoFit/>
          </a:bodyPr>
          <a:lstStyle/>
          <a:p>
            <a:r>
              <a:rPr lang="tr-TR" sz="1050" dirty="0">
                <a:latin typeface="Verdana" panose="020B0604030504040204" pitchFamily="34" charset="0"/>
                <a:ea typeface="Verdana" panose="020B0604030504040204" pitchFamily="34" charset="0"/>
              </a:rPr>
              <a:t>       </a:t>
            </a:r>
            <a:r>
              <a:rPr lang="en-US" sz="1050" dirty="0">
                <a:latin typeface="Verdana" panose="020B0604030504040204" pitchFamily="34" charset="0"/>
                <a:ea typeface="Verdana" panose="020B0604030504040204" pitchFamily="34" charset="0"/>
              </a:rPr>
              <a:t>Control and Automation Technology students who graduate from the program;</a:t>
            </a:r>
            <a:r>
              <a:rPr lang="tr-TR" sz="1050" dirty="0">
                <a:latin typeface="Verdana" panose="020B0604030504040204" pitchFamily="34" charset="0"/>
                <a:ea typeface="Verdana" panose="020B0604030504040204" pitchFamily="34" charset="0"/>
              </a:rPr>
              <a:t> </a:t>
            </a:r>
          </a:p>
          <a:p>
            <a:pPr marL="171450" lvl="0" algn="just">
              <a:lnSpc>
                <a:spcPct val="120000"/>
              </a:lnSpc>
              <a:spcBef>
                <a:spcPts val="360"/>
              </a:spcBef>
              <a:buFont typeface="Wingdings" panose="05000000000000000000" pitchFamily="2" charset="2"/>
              <a:buChar char="ü"/>
            </a:pPr>
            <a:r>
              <a:rPr lang="en-US" sz="1050" dirty="0">
                <a:latin typeface="Verdana" panose="020B0604030504040204" pitchFamily="34" charset="0"/>
                <a:ea typeface="Verdana" panose="020B0604030504040204" pitchFamily="34" charset="0"/>
              </a:rPr>
              <a:t>It makes the installation and maintenance of hydraulic and pneumatic systems</a:t>
            </a:r>
            <a:r>
              <a:rPr lang="en-US" sz="1050" dirty="0" smtClean="0">
                <a:latin typeface="Verdana" panose="020B0604030504040204" pitchFamily="34" charset="0"/>
                <a:ea typeface="Verdana" panose="020B0604030504040204" pitchFamily="34" charset="0"/>
              </a:rPr>
              <a:t>.</a:t>
            </a:r>
            <a:endParaRPr lang="tr-TR" sz="1050" dirty="0" smtClean="0">
              <a:latin typeface="Verdana" panose="020B0604030504040204" pitchFamily="34" charset="0"/>
              <a:ea typeface="Verdana" panose="020B0604030504040204" pitchFamily="34" charset="0"/>
            </a:endParaRPr>
          </a:p>
          <a:p>
            <a:pPr marL="171450" lvl="0" algn="just">
              <a:lnSpc>
                <a:spcPct val="120000"/>
              </a:lnSpc>
              <a:spcBef>
                <a:spcPts val="360"/>
              </a:spcBef>
              <a:buFont typeface="Wingdings" panose="05000000000000000000" pitchFamily="2" charset="2"/>
              <a:buChar char="ü"/>
            </a:pPr>
            <a:r>
              <a:rPr lang="en-US" sz="1050" dirty="0">
                <a:latin typeface="Verdana" panose="020B0604030504040204" pitchFamily="34" charset="0"/>
                <a:ea typeface="Verdana" panose="020B0604030504040204" pitchFamily="34" charset="0"/>
              </a:rPr>
              <a:t>It makes the choice of materials needed to perform the installation of the basic mechanisms and perform the </a:t>
            </a:r>
            <a:r>
              <a:rPr lang="en-US" sz="1050" dirty="0" smtClean="0">
                <a:latin typeface="Verdana" panose="020B0604030504040204" pitchFamily="34" charset="0"/>
                <a:ea typeface="Verdana" panose="020B0604030504040204" pitchFamily="34" charset="0"/>
              </a:rPr>
              <a:t>installation.</a:t>
            </a:r>
            <a:endParaRPr lang="tr-TR" sz="1050" dirty="0">
              <a:latin typeface="Verdana" panose="020B0604030504040204" pitchFamily="34" charset="0"/>
              <a:ea typeface="Verdana" panose="020B0604030504040204" pitchFamily="34" charset="0"/>
            </a:endParaRPr>
          </a:p>
          <a:p>
            <a:pPr marL="171450" lvl="0" algn="just">
              <a:lnSpc>
                <a:spcPct val="120000"/>
              </a:lnSpc>
              <a:spcBef>
                <a:spcPts val="360"/>
              </a:spcBef>
              <a:buFont typeface="Wingdings" panose="05000000000000000000" pitchFamily="2" charset="2"/>
              <a:buChar char="ü"/>
            </a:pPr>
            <a:r>
              <a:rPr lang="en-US" sz="1050" dirty="0">
                <a:latin typeface="Verdana" panose="020B0604030504040204" pitchFamily="34" charset="0"/>
                <a:ea typeface="Verdana" panose="020B0604030504040204" pitchFamily="34" charset="0"/>
              </a:rPr>
              <a:t>3D models makes computer-aided </a:t>
            </a:r>
            <a:r>
              <a:rPr lang="en-US" sz="1050" dirty="0" smtClean="0">
                <a:latin typeface="Verdana" panose="020B0604030504040204" pitchFamily="34" charset="0"/>
                <a:ea typeface="Verdana" panose="020B0604030504040204" pitchFamily="34" charset="0"/>
              </a:rPr>
              <a:t>drafting.</a:t>
            </a:r>
            <a:endParaRPr lang="tr-TR" sz="1050" dirty="0" smtClean="0">
              <a:latin typeface="Verdana" panose="020B0604030504040204" pitchFamily="34" charset="0"/>
              <a:ea typeface="Verdana" panose="020B0604030504040204" pitchFamily="34" charset="0"/>
            </a:endParaRPr>
          </a:p>
          <a:p>
            <a:pPr marL="171450" lvl="0" algn="just">
              <a:lnSpc>
                <a:spcPct val="120000"/>
              </a:lnSpc>
              <a:spcBef>
                <a:spcPts val="360"/>
              </a:spcBef>
              <a:buFont typeface="Wingdings" panose="05000000000000000000" pitchFamily="2" charset="2"/>
              <a:buChar char="ü"/>
            </a:pPr>
            <a:r>
              <a:rPr lang="en-US" sz="1050" dirty="0">
                <a:latin typeface="Verdana" panose="020B0604030504040204" pitchFamily="34" charset="0"/>
                <a:ea typeface="Verdana" panose="020B0604030504040204" pitchFamily="34" charset="0"/>
              </a:rPr>
              <a:t>The design of electrical control circuit, performs installation and </a:t>
            </a:r>
            <a:r>
              <a:rPr lang="en-US" sz="1050" dirty="0" smtClean="0">
                <a:latin typeface="Verdana" panose="020B0604030504040204" pitchFamily="34" charset="0"/>
                <a:ea typeface="Verdana" panose="020B0604030504040204" pitchFamily="34" charset="0"/>
              </a:rPr>
              <a:t>maintenance.</a:t>
            </a:r>
            <a:endParaRPr lang="tr-TR" sz="1050" dirty="0" smtClean="0">
              <a:latin typeface="Verdana" panose="020B0604030504040204" pitchFamily="34" charset="0"/>
              <a:ea typeface="Verdana" panose="020B0604030504040204" pitchFamily="34" charset="0"/>
            </a:endParaRPr>
          </a:p>
          <a:p>
            <a:pPr marL="171450" lvl="0" algn="just">
              <a:lnSpc>
                <a:spcPct val="120000"/>
              </a:lnSpc>
              <a:spcBef>
                <a:spcPts val="360"/>
              </a:spcBef>
              <a:buFont typeface="Wingdings" panose="05000000000000000000" pitchFamily="2" charset="2"/>
              <a:buChar char="ü"/>
            </a:pPr>
            <a:r>
              <a:rPr lang="en-US" sz="1050" dirty="0">
                <a:latin typeface="Verdana" panose="020B0604030504040204" pitchFamily="34" charset="0"/>
                <a:ea typeface="Verdana" panose="020B0604030504040204" pitchFamily="34" charset="0"/>
              </a:rPr>
              <a:t>Automatic control, establishes operating system related to industrial design and </a:t>
            </a:r>
            <a:r>
              <a:rPr lang="en-US" sz="1050" dirty="0" smtClean="0">
                <a:latin typeface="Verdana" panose="020B0604030504040204" pitchFamily="34" charset="0"/>
                <a:ea typeface="Verdana" panose="020B0604030504040204" pitchFamily="34" charset="0"/>
              </a:rPr>
              <a:t>manufacturing.</a:t>
            </a:r>
            <a:endParaRPr lang="tr-TR" sz="1050" dirty="0" smtClean="0">
              <a:latin typeface="Verdana" panose="020B0604030504040204" pitchFamily="34" charset="0"/>
              <a:ea typeface="Verdana" panose="020B0604030504040204" pitchFamily="34" charset="0"/>
            </a:endParaRPr>
          </a:p>
          <a:p>
            <a:pPr marL="171450" lvl="0" algn="just">
              <a:lnSpc>
                <a:spcPct val="120000"/>
              </a:lnSpc>
              <a:spcBef>
                <a:spcPts val="360"/>
              </a:spcBef>
              <a:buFont typeface="Wingdings" panose="05000000000000000000" pitchFamily="2" charset="2"/>
              <a:buChar char="ü"/>
            </a:pPr>
            <a:r>
              <a:rPr lang="tr-TR" sz="1050" dirty="0" smtClean="0">
                <a:latin typeface="Verdana" panose="020B0604030504040204" pitchFamily="34" charset="0"/>
                <a:ea typeface="Verdana" panose="020B0604030504040204" pitchFamily="34" charset="0"/>
              </a:rPr>
              <a:t>C</a:t>
            </a:r>
            <a:r>
              <a:rPr lang="en-US" sz="1050" dirty="0" err="1" smtClean="0">
                <a:latin typeface="Verdana" panose="020B0604030504040204" pitchFamily="34" charset="0"/>
                <a:ea typeface="Verdana" panose="020B0604030504040204" pitchFamily="34" charset="0"/>
              </a:rPr>
              <a:t>omputer</a:t>
            </a:r>
            <a:r>
              <a:rPr lang="en-US" sz="1050" dirty="0" smtClean="0">
                <a:latin typeface="Verdana" panose="020B0604030504040204" pitchFamily="34" charset="0"/>
                <a:ea typeface="Verdana" panose="020B0604030504040204" pitchFamily="34" charset="0"/>
              </a:rPr>
              <a:t> </a:t>
            </a:r>
            <a:r>
              <a:rPr lang="en-US" sz="1050" dirty="0">
                <a:latin typeface="Verdana" panose="020B0604030504040204" pitchFamily="34" charset="0"/>
                <a:ea typeface="Verdana" panose="020B0604030504040204" pitchFamily="34" charset="0"/>
              </a:rPr>
              <a:t>used in industry prepares the operation programs of numerically controlled machine tools and </a:t>
            </a:r>
            <a:r>
              <a:rPr lang="en-US" sz="1050" dirty="0" smtClean="0">
                <a:latin typeface="Verdana" panose="020B0604030504040204" pitchFamily="34" charset="0"/>
                <a:ea typeface="Verdana" panose="020B0604030504040204" pitchFamily="34" charset="0"/>
              </a:rPr>
              <a:t>automatic.</a:t>
            </a:r>
            <a:endParaRPr lang="tr-TR" sz="1050" dirty="0" smtClean="0">
              <a:latin typeface="Verdana" panose="020B0604030504040204" pitchFamily="34" charset="0"/>
              <a:ea typeface="Verdana" panose="020B0604030504040204" pitchFamily="34" charset="0"/>
            </a:endParaRPr>
          </a:p>
          <a:p>
            <a:pPr marL="171450" lvl="0" algn="just">
              <a:lnSpc>
                <a:spcPct val="120000"/>
              </a:lnSpc>
              <a:spcBef>
                <a:spcPts val="360"/>
              </a:spcBef>
              <a:buFont typeface="Wingdings" panose="05000000000000000000" pitchFamily="2" charset="2"/>
              <a:buChar char="ü"/>
            </a:pPr>
            <a:r>
              <a:rPr lang="tr-TR" sz="1050" dirty="0" smtClean="0">
                <a:latin typeface="Verdana" panose="020B0604030504040204" pitchFamily="34" charset="0"/>
                <a:ea typeface="Verdana" panose="020B0604030504040204" pitchFamily="34" charset="0"/>
              </a:rPr>
              <a:t>U</a:t>
            </a:r>
            <a:r>
              <a:rPr lang="en-US" sz="1050" dirty="0" smtClean="0">
                <a:latin typeface="Verdana" panose="020B0604030504040204" pitchFamily="34" charset="0"/>
                <a:ea typeface="Verdana" panose="020B0604030504040204" pitchFamily="34" charset="0"/>
              </a:rPr>
              <a:t>sing </a:t>
            </a:r>
            <a:r>
              <a:rPr lang="en-US" sz="1050" dirty="0">
                <a:latin typeface="Verdana" panose="020B0604030504040204" pitchFamily="34" charset="0"/>
                <a:ea typeface="Verdana" panose="020B0604030504040204" pitchFamily="34" charset="0"/>
              </a:rPr>
              <a:t>a computer and the computer program makes the computer systems of control devices and </a:t>
            </a:r>
            <a:r>
              <a:rPr lang="en-US" sz="1050" dirty="0" smtClean="0">
                <a:latin typeface="Verdana" panose="020B0604030504040204" pitchFamily="34" charset="0"/>
                <a:ea typeface="Verdana" panose="020B0604030504040204" pitchFamily="34" charset="0"/>
              </a:rPr>
              <a:t>controls.</a:t>
            </a:r>
            <a:endParaRPr lang="tr-TR" sz="1050" dirty="0" smtClean="0">
              <a:latin typeface="Verdana" panose="020B0604030504040204" pitchFamily="34" charset="0"/>
              <a:ea typeface="Verdana" panose="020B0604030504040204" pitchFamily="34" charset="0"/>
            </a:endParaRPr>
          </a:p>
          <a:p>
            <a:pPr marL="171450" lvl="0" algn="just">
              <a:lnSpc>
                <a:spcPct val="120000"/>
              </a:lnSpc>
              <a:spcBef>
                <a:spcPts val="360"/>
              </a:spcBef>
              <a:buFont typeface="Wingdings" panose="05000000000000000000" pitchFamily="2" charset="2"/>
              <a:buChar char="ü"/>
            </a:pPr>
            <a:r>
              <a:rPr lang="en-US" sz="1050" dirty="0">
                <a:latin typeface="Verdana" panose="020B0604030504040204" pitchFamily="34" charset="0"/>
                <a:ea typeface="Verdana" panose="020B0604030504040204" pitchFamily="34" charset="0"/>
              </a:rPr>
              <a:t>Electrical and electronic circuits and this makes the installation of the required measurement process on these </a:t>
            </a:r>
            <a:r>
              <a:rPr lang="en-US" sz="1050" dirty="0" smtClean="0">
                <a:latin typeface="Verdana" panose="020B0604030504040204" pitchFamily="34" charset="0"/>
                <a:ea typeface="Verdana" panose="020B0604030504040204" pitchFamily="34" charset="0"/>
              </a:rPr>
              <a:t>circuits.</a:t>
            </a:r>
            <a:endParaRPr lang="tr-TR" sz="1050" dirty="0" smtClean="0">
              <a:latin typeface="Verdana" panose="020B0604030504040204" pitchFamily="34" charset="0"/>
              <a:ea typeface="Verdana" panose="020B0604030504040204" pitchFamily="34" charset="0"/>
            </a:endParaRPr>
          </a:p>
          <a:p>
            <a:pPr marL="171450" lvl="0" algn="just">
              <a:lnSpc>
                <a:spcPct val="120000"/>
              </a:lnSpc>
              <a:spcBef>
                <a:spcPts val="360"/>
              </a:spcBef>
              <a:buFont typeface="Wingdings" panose="05000000000000000000" pitchFamily="2" charset="2"/>
              <a:buChar char="ü"/>
            </a:pPr>
            <a:r>
              <a:rPr lang="en-US" sz="1050" dirty="0">
                <a:latin typeface="Verdana" panose="020B0604030504040204" pitchFamily="34" charset="0"/>
                <a:ea typeface="Verdana" panose="020B0604030504040204" pitchFamily="34" charset="0"/>
              </a:rPr>
              <a:t>It makes </a:t>
            </a:r>
            <a:r>
              <a:rPr lang="en-US" sz="1050" dirty="0" smtClean="0">
                <a:latin typeface="Verdana" panose="020B0604030504040204" pitchFamily="34" charset="0"/>
                <a:ea typeface="Verdana" panose="020B0604030504040204" pitchFamily="34" charset="0"/>
              </a:rPr>
              <a:t>microcontroller programming.</a:t>
            </a:r>
            <a:endParaRPr lang="tr-TR" sz="1050" dirty="0" smtClean="0">
              <a:latin typeface="Verdana" panose="020B0604030504040204" pitchFamily="34" charset="0"/>
              <a:ea typeface="Verdana" panose="020B0604030504040204" pitchFamily="34" charset="0"/>
            </a:endParaRPr>
          </a:p>
          <a:p>
            <a:pPr marL="171450" lvl="0" algn="just">
              <a:lnSpc>
                <a:spcPct val="120000"/>
              </a:lnSpc>
              <a:spcBef>
                <a:spcPts val="360"/>
              </a:spcBef>
              <a:buFont typeface="Wingdings" panose="05000000000000000000" pitchFamily="2" charset="2"/>
              <a:buChar char="ü"/>
            </a:pPr>
            <a:r>
              <a:rPr lang="en-US" sz="1050" dirty="0">
                <a:latin typeface="Verdana" panose="020B0604030504040204" pitchFamily="34" charset="0"/>
                <a:ea typeface="Verdana" panose="020B0604030504040204" pitchFamily="34" charset="0"/>
              </a:rPr>
              <a:t>The automation system performs </a:t>
            </a:r>
            <a:r>
              <a:rPr lang="en-US" sz="1050" dirty="0" smtClean="0">
                <a:latin typeface="Verdana" panose="020B0604030504040204" pitchFamily="34" charset="0"/>
                <a:ea typeface="Verdana" panose="020B0604030504040204" pitchFamily="34" charset="0"/>
              </a:rPr>
              <a:t>design.</a:t>
            </a:r>
            <a:endParaRPr lang="tr-TR" sz="1050" dirty="0" smtClean="0">
              <a:latin typeface="Verdana" panose="020B0604030504040204" pitchFamily="34" charset="0"/>
              <a:ea typeface="Verdana" panose="020B0604030504040204" pitchFamily="34" charset="0"/>
            </a:endParaRPr>
          </a:p>
          <a:p>
            <a:pPr marL="171450" lvl="0" algn="just">
              <a:lnSpc>
                <a:spcPct val="120000"/>
              </a:lnSpc>
              <a:spcBef>
                <a:spcPts val="360"/>
              </a:spcBef>
              <a:buFont typeface="Wingdings" panose="05000000000000000000" pitchFamily="2" charset="2"/>
              <a:buChar char="ü"/>
            </a:pPr>
            <a:r>
              <a:rPr lang="en-US" sz="1050" dirty="0">
                <a:latin typeface="Verdana" panose="020B0604030504040204" pitchFamily="34" charset="0"/>
                <a:ea typeface="Verdana" panose="020B0604030504040204" pitchFamily="34" charset="0"/>
              </a:rPr>
              <a:t>These characteristics as iron and steel, beverages, cement, filter, power generation and control work in all areas of automation etc. are used</a:t>
            </a:r>
            <a:r>
              <a:rPr lang="en-US" sz="1050" dirty="0" smtClean="0">
                <a:latin typeface="Verdana" panose="020B0604030504040204" pitchFamily="34" charset="0"/>
                <a:ea typeface="Verdana" panose="020B0604030504040204" pitchFamily="34" charset="0"/>
              </a:rPr>
              <a:t>.</a:t>
            </a:r>
            <a:endParaRPr lang="tr-TR" sz="1050" dirty="0">
              <a:latin typeface="Verdana" panose="020B0604030504040204" pitchFamily="34" charset="0"/>
              <a:ea typeface="Verdana" panose="020B0604030504040204" pitchFamily="34" charset="0"/>
            </a:endParaRPr>
          </a:p>
        </p:txBody>
      </p:sp>
      <p:pic>
        <p:nvPicPr>
          <p:cNvPr id="23" name="Resim 22">
            <a:extLst>
              <a:ext uri="{FF2B5EF4-FFF2-40B4-BE49-F238E27FC236}">
                <a16:creationId xmlns:a16="http://schemas.microsoft.com/office/drawing/2014/main" xmlns="" id="{A9655DDB-B728-4BD8-8EB8-232D96F9B9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4706" y="4697744"/>
            <a:ext cx="2930554" cy="2880320"/>
          </a:xfrm>
          <a:prstGeom prst="rect">
            <a:avLst/>
          </a:prstGeom>
        </p:spPr>
      </p:pic>
      <p:sp>
        <p:nvSpPr>
          <p:cNvPr id="25" name="Metin kutusu 24"/>
          <p:cNvSpPr txBox="1"/>
          <p:nvPr/>
        </p:nvSpPr>
        <p:spPr>
          <a:xfrm>
            <a:off x="239377" y="286961"/>
            <a:ext cx="3033812" cy="430887"/>
          </a:xfrm>
          <a:prstGeom prst="rect">
            <a:avLst/>
          </a:prstGeom>
          <a:noFill/>
        </p:spPr>
        <p:txBody>
          <a:bodyPr wrap="square" rtlCol="0">
            <a:spAutoFit/>
          </a:bodyPr>
          <a:lstStyle/>
          <a:p>
            <a:r>
              <a:rPr lang="en-US"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What can Sectors of Control and Automation Technician Work</a:t>
            </a:r>
            <a:r>
              <a:rPr lang="en-US" sz="11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a:t>
            </a:r>
            <a:endPar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Dikdörtgen 25"/>
          <p:cNvSpPr/>
          <p:nvPr/>
        </p:nvSpPr>
        <p:spPr>
          <a:xfrm>
            <a:off x="3661048" y="213792"/>
            <a:ext cx="3456385" cy="4478149"/>
          </a:xfrm>
          <a:prstGeom prst="rect">
            <a:avLst/>
          </a:prstGeom>
        </p:spPr>
        <p:txBody>
          <a:bodyPr wrap="square">
            <a:spAutoFit/>
          </a:bodyPr>
          <a:lstStyle/>
          <a:p>
            <a:pPr algn="just"/>
            <a:r>
              <a:rPr lang="en-US" sz="1100" b="1" dirty="0">
                <a:solidFill>
                  <a:schemeClr val="accent2">
                    <a:lumMod val="75000"/>
                  </a:schemeClr>
                </a:solidFill>
                <a:latin typeface="Verdana" panose="020B0604030504040204" pitchFamily="34" charset="0"/>
                <a:ea typeface="Verdana" panose="020B0604030504040204" pitchFamily="34" charset="0"/>
              </a:rPr>
              <a:t>DGS (Vertical Transfer Examination) and (4 License to the Annual Faculty) What are the sections that can be </a:t>
            </a:r>
            <a:r>
              <a:rPr lang="en-US" sz="1100" b="1" dirty="0" smtClean="0">
                <a:solidFill>
                  <a:schemeClr val="accent2">
                    <a:lumMod val="75000"/>
                  </a:schemeClr>
                </a:solidFill>
                <a:latin typeface="Verdana" panose="020B0604030504040204" pitchFamily="34" charset="0"/>
                <a:ea typeface="Verdana" panose="020B0604030504040204" pitchFamily="34" charset="0"/>
              </a:rPr>
              <a:t>settled?</a:t>
            </a:r>
            <a:endParaRPr lang="tr-TR" sz="1050" dirty="0">
              <a:latin typeface="Verdana" panose="020B0604030504040204" pitchFamily="34" charset="0"/>
              <a:ea typeface="Verdana" panose="020B0604030504040204" pitchFamily="34" charset="0"/>
            </a:endParaRPr>
          </a:p>
          <a:p>
            <a:pPr marL="171450" indent="-171450" fontAlgn="base">
              <a:lnSpc>
                <a:spcPct val="150000"/>
              </a:lnSpc>
              <a:buFont typeface="Wingdings" pitchFamily="2" charset="2"/>
              <a:buChar char="ü"/>
            </a:pPr>
            <a:r>
              <a:rPr lang="tr-TR" sz="1050" dirty="0" err="1">
                <a:latin typeface="Verdana" panose="020B0604030504040204" pitchFamily="34" charset="0"/>
                <a:ea typeface="Verdana" panose="020B0604030504040204" pitchFamily="34" charset="0"/>
              </a:rPr>
              <a:t>Electrical</a:t>
            </a:r>
            <a:r>
              <a:rPr lang="tr-TR" sz="1050" dirty="0">
                <a:latin typeface="Verdana" panose="020B0604030504040204" pitchFamily="34" charset="0"/>
                <a:ea typeface="Verdana" panose="020B0604030504040204" pitchFamily="34" charset="0"/>
              </a:rPr>
              <a:t> </a:t>
            </a:r>
            <a:r>
              <a:rPr lang="tr-TR" sz="1050" dirty="0" err="1">
                <a:latin typeface="Verdana" panose="020B0604030504040204" pitchFamily="34" charset="0"/>
                <a:ea typeface="Verdana" panose="020B0604030504040204" pitchFamily="34" charset="0"/>
              </a:rPr>
              <a:t>Engineering</a:t>
            </a:r>
            <a:r>
              <a:rPr lang="tr-TR" sz="1050" dirty="0" smtClean="0">
                <a:latin typeface="Verdana" panose="020B0604030504040204" pitchFamily="34" charset="0"/>
                <a:ea typeface="Verdana" panose="020B0604030504040204" pitchFamily="34" charset="0"/>
              </a:rPr>
              <a:t>,</a:t>
            </a:r>
            <a:endParaRPr lang="en-US" sz="1050" dirty="0" smtClean="0">
              <a:latin typeface="Verdana" panose="020B0604030504040204" pitchFamily="34" charset="0"/>
              <a:ea typeface="Verdana" panose="020B0604030504040204" pitchFamily="34" charset="0"/>
            </a:endParaRPr>
          </a:p>
          <a:p>
            <a:pPr marL="171450" indent="-171450" fontAlgn="base">
              <a:lnSpc>
                <a:spcPct val="150000"/>
              </a:lnSpc>
              <a:buFont typeface="Wingdings" pitchFamily="2" charset="2"/>
              <a:buChar char="ü"/>
            </a:pPr>
            <a:r>
              <a:rPr lang="en-US" sz="1050" dirty="0">
                <a:latin typeface="Verdana" panose="020B0604030504040204" pitchFamily="34" charset="0"/>
                <a:ea typeface="Verdana" panose="020B0604030504040204" pitchFamily="34" charset="0"/>
              </a:rPr>
              <a:t>Teaching of Computer and Controlling</a:t>
            </a:r>
            <a:endParaRPr lang="tr-TR" sz="1050" dirty="0">
              <a:latin typeface="Verdana" panose="020B0604030504040204" pitchFamily="34" charset="0"/>
              <a:ea typeface="Verdana" panose="020B0604030504040204" pitchFamily="34" charset="0"/>
            </a:endParaRPr>
          </a:p>
          <a:p>
            <a:pPr marL="171450" indent="-171450" fontAlgn="base">
              <a:lnSpc>
                <a:spcPct val="150000"/>
              </a:lnSpc>
              <a:buFont typeface="Wingdings" pitchFamily="2" charset="2"/>
              <a:buChar char="ü"/>
            </a:pPr>
            <a:r>
              <a:rPr lang="tr-TR" sz="1050" dirty="0" err="1">
                <a:latin typeface="Verdana" panose="020B0604030504040204" pitchFamily="34" charset="0"/>
                <a:ea typeface="Verdana" panose="020B0604030504040204" pitchFamily="34" charset="0"/>
              </a:rPr>
              <a:t>Teaching</a:t>
            </a:r>
            <a:r>
              <a:rPr lang="tr-TR" sz="1050" dirty="0">
                <a:latin typeface="Verdana" panose="020B0604030504040204" pitchFamily="34" charset="0"/>
                <a:ea typeface="Verdana" panose="020B0604030504040204" pitchFamily="34" charset="0"/>
              </a:rPr>
              <a:t> of </a:t>
            </a:r>
            <a:r>
              <a:rPr lang="tr-TR" sz="1050" dirty="0" err="1">
                <a:latin typeface="Verdana" panose="020B0604030504040204" pitchFamily="34" charset="0"/>
                <a:ea typeface="Verdana" panose="020B0604030504040204" pitchFamily="34" charset="0"/>
              </a:rPr>
              <a:t>Electrical</a:t>
            </a:r>
            <a:r>
              <a:rPr lang="tr-TR" sz="1050" dirty="0">
                <a:latin typeface="Verdana" panose="020B0604030504040204" pitchFamily="34" charset="0"/>
                <a:ea typeface="Verdana" panose="020B0604030504040204" pitchFamily="34" charset="0"/>
              </a:rPr>
              <a:t>,</a:t>
            </a:r>
          </a:p>
          <a:p>
            <a:pPr marL="171450" indent="-171450" fontAlgn="base">
              <a:lnSpc>
                <a:spcPct val="150000"/>
              </a:lnSpc>
              <a:buFont typeface="Wingdings" pitchFamily="2" charset="2"/>
              <a:buChar char="ü"/>
            </a:pPr>
            <a:r>
              <a:rPr lang="tr-TR" sz="1050" dirty="0" err="1">
                <a:latin typeface="Verdana" panose="020B0604030504040204" pitchFamily="34" charset="0"/>
                <a:ea typeface="Verdana" panose="020B0604030504040204" pitchFamily="34" charset="0"/>
              </a:rPr>
              <a:t>Electrical</a:t>
            </a:r>
            <a:r>
              <a:rPr lang="tr-TR" sz="1050" dirty="0">
                <a:latin typeface="Verdana" panose="020B0604030504040204" pitchFamily="34" charset="0"/>
                <a:ea typeface="Verdana" panose="020B0604030504040204" pitchFamily="34" charset="0"/>
              </a:rPr>
              <a:t> </a:t>
            </a:r>
            <a:r>
              <a:rPr lang="tr-TR" sz="1050" dirty="0" err="1">
                <a:latin typeface="Verdana" panose="020B0604030504040204" pitchFamily="34" charset="0"/>
                <a:ea typeface="Verdana" panose="020B0604030504040204" pitchFamily="34" charset="0"/>
              </a:rPr>
              <a:t>and</a:t>
            </a:r>
            <a:r>
              <a:rPr lang="tr-TR" sz="1050" dirty="0">
                <a:latin typeface="Verdana" panose="020B0604030504040204" pitchFamily="34" charset="0"/>
                <a:ea typeface="Verdana" panose="020B0604030504040204" pitchFamily="34" charset="0"/>
              </a:rPr>
              <a:t> </a:t>
            </a:r>
            <a:r>
              <a:rPr lang="tr-TR" sz="1050" dirty="0" err="1">
                <a:latin typeface="Verdana" panose="020B0604030504040204" pitchFamily="34" charset="0"/>
                <a:ea typeface="Verdana" panose="020B0604030504040204" pitchFamily="34" charset="0"/>
              </a:rPr>
              <a:t>Electronics</a:t>
            </a:r>
            <a:r>
              <a:rPr lang="tr-TR" sz="1050" dirty="0">
                <a:latin typeface="Verdana" panose="020B0604030504040204" pitchFamily="34" charset="0"/>
                <a:ea typeface="Verdana" panose="020B0604030504040204" pitchFamily="34" charset="0"/>
              </a:rPr>
              <a:t> </a:t>
            </a:r>
            <a:r>
              <a:rPr lang="tr-TR" sz="1050" dirty="0" err="1">
                <a:latin typeface="Verdana" panose="020B0604030504040204" pitchFamily="34" charset="0"/>
                <a:ea typeface="Verdana" panose="020B0604030504040204" pitchFamily="34" charset="0"/>
              </a:rPr>
              <a:t>Engineering</a:t>
            </a:r>
            <a:r>
              <a:rPr lang="tr-TR" sz="1050" dirty="0">
                <a:latin typeface="Verdana" panose="020B0604030504040204" pitchFamily="34" charset="0"/>
                <a:ea typeface="Verdana" panose="020B0604030504040204" pitchFamily="34" charset="0"/>
              </a:rPr>
              <a:t>,</a:t>
            </a:r>
          </a:p>
          <a:p>
            <a:pPr marL="171450" indent="-171450" fontAlgn="base">
              <a:lnSpc>
                <a:spcPct val="150000"/>
              </a:lnSpc>
              <a:buFont typeface="Wingdings" pitchFamily="2" charset="2"/>
              <a:buChar char="ü"/>
            </a:pPr>
            <a:r>
              <a:rPr lang="tr-TR" sz="1050" dirty="0" err="1">
                <a:latin typeface="Verdana" panose="020B0604030504040204" pitchFamily="34" charset="0"/>
                <a:ea typeface="Verdana" panose="020B0604030504040204" pitchFamily="34" charset="0"/>
              </a:rPr>
              <a:t>Electronics</a:t>
            </a:r>
            <a:r>
              <a:rPr lang="tr-TR" sz="1050" dirty="0">
                <a:latin typeface="Verdana" panose="020B0604030504040204" pitchFamily="34" charset="0"/>
                <a:ea typeface="Verdana" panose="020B0604030504040204" pitchFamily="34" charset="0"/>
              </a:rPr>
              <a:t> </a:t>
            </a:r>
            <a:r>
              <a:rPr lang="tr-TR" sz="1050" dirty="0" err="1">
                <a:latin typeface="Verdana" panose="020B0604030504040204" pitchFamily="34" charset="0"/>
                <a:ea typeface="Verdana" panose="020B0604030504040204" pitchFamily="34" charset="0"/>
              </a:rPr>
              <a:t>Engineering</a:t>
            </a:r>
            <a:r>
              <a:rPr lang="tr-TR" sz="1050" dirty="0">
                <a:latin typeface="Verdana" panose="020B0604030504040204" pitchFamily="34" charset="0"/>
                <a:ea typeface="Verdana" panose="020B0604030504040204" pitchFamily="34" charset="0"/>
              </a:rPr>
              <a:t>,</a:t>
            </a:r>
          </a:p>
          <a:p>
            <a:pPr marL="171450" indent="-171450" fontAlgn="base">
              <a:lnSpc>
                <a:spcPct val="150000"/>
              </a:lnSpc>
              <a:buFont typeface="Wingdings" pitchFamily="2" charset="2"/>
              <a:buChar char="ü"/>
            </a:pPr>
            <a:r>
              <a:rPr lang="tr-TR" sz="1050" dirty="0" err="1">
                <a:latin typeface="Verdana" panose="020B0604030504040204" pitchFamily="34" charset="0"/>
                <a:ea typeface="Verdana" panose="020B0604030504040204" pitchFamily="34" charset="0"/>
              </a:rPr>
              <a:t>Teaching</a:t>
            </a:r>
            <a:r>
              <a:rPr lang="tr-TR" sz="1050" dirty="0">
                <a:latin typeface="Verdana" panose="020B0604030504040204" pitchFamily="34" charset="0"/>
                <a:ea typeface="Verdana" panose="020B0604030504040204" pitchFamily="34" charset="0"/>
              </a:rPr>
              <a:t> of </a:t>
            </a:r>
            <a:r>
              <a:rPr lang="tr-TR" sz="1050" dirty="0" err="1">
                <a:latin typeface="Verdana" panose="020B0604030504040204" pitchFamily="34" charset="0"/>
                <a:ea typeface="Verdana" panose="020B0604030504040204" pitchFamily="34" charset="0"/>
              </a:rPr>
              <a:t>Electronics</a:t>
            </a:r>
            <a:r>
              <a:rPr lang="tr-TR" sz="1050" dirty="0" smtClean="0">
                <a:latin typeface="Verdana" panose="020B0604030504040204" pitchFamily="34" charset="0"/>
                <a:ea typeface="Verdana" panose="020B0604030504040204" pitchFamily="34" charset="0"/>
              </a:rPr>
              <a:t>,</a:t>
            </a:r>
            <a:endParaRPr lang="tr-TR" sz="1050" dirty="0">
              <a:latin typeface="Verdana" panose="020B0604030504040204" pitchFamily="34" charset="0"/>
              <a:ea typeface="Verdana" panose="020B0604030504040204" pitchFamily="34" charset="0"/>
            </a:endParaRPr>
          </a:p>
          <a:p>
            <a:pPr marL="171450" indent="-171450" fontAlgn="base">
              <a:lnSpc>
                <a:spcPct val="150000"/>
              </a:lnSpc>
              <a:buFont typeface="Wingdings" pitchFamily="2" charset="2"/>
              <a:buChar char="ü"/>
            </a:pPr>
            <a:r>
              <a:rPr lang="en-US" sz="1050" dirty="0">
                <a:latin typeface="Verdana" panose="020B0604030504040204" pitchFamily="34" charset="0"/>
                <a:ea typeface="Verdana" panose="020B0604030504040204" pitchFamily="34" charset="0"/>
              </a:rPr>
              <a:t>Teaching of Electronics and Computer</a:t>
            </a:r>
            <a:r>
              <a:rPr lang="tr-TR" sz="1050" dirty="0" smtClean="0">
                <a:latin typeface="Verdana" panose="020B0604030504040204" pitchFamily="34" charset="0"/>
                <a:ea typeface="Verdana" panose="020B0604030504040204" pitchFamily="34" charset="0"/>
              </a:rPr>
              <a:t>,</a:t>
            </a:r>
            <a:endParaRPr lang="tr-TR" sz="1050" dirty="0">
              <a:latin typeface="Verdana" panose="020B0604030504040204" pitchFamily="34" charset="0"/>
              <a:ea typeface="Verdana" panose="020B0604030504040204" pitchFamily="34" charset="0"/>
            </a:endParaRPr>
          </a:p>
          <a:p>
            <a:pPr marL="171450" indent="-171450" fontAlgn="base">
              <a:lnSpc>
                <a:spcPct val="150000"/>
              </a:lnSpc>
              <a:buFont typeface="Wingdings" pitchFamily="2" charset="2"/>
              <a:buChar char="ü"/>
            </a:pPr>
            <a:r>
              <a:rPr lang="tr-TR" sz="1050" dirty="0" err="1">
                <a:latin typeface="Verdana" panose="020B0604030504040204" pitchFamily="34" charset="0"/>
                <a:ea typeface="Verdana" panose="020B0604030504040204" pitchFamily="34" charset="0"/>
              </a:rPr>
              <a:t>Electronics</a:t>
            </a:r>
            <a:r>
              <a:rPr lang="tr-TR" sz="1050" dirty="0">
                <a:latin typeface="Verdana" panose="020B0604030504040204" pitchFamily="34" charset="0"/>
                <a:ea typeface="Verdana" panose="020B0604030504040204" pitchFamily="34" charset="0"/>
              </a:rPr>
              <a:t> </a:t>
            </a:r>
            <a:r>
              <a:rPr lang="tr-TR" sz="1050" dirty="0" err="1">
                <a:latin typeface="Verdana" panose="020B0604030504040204" pitchFamily="34" charset="0"/>
                <a:ea typeface="Verdana" panose="020B0604030504040204" pitchFamily="34" charset="0"/>
              </a:rPr>
              <a:t>and</a:t>
            </a:r>
            <a:r>
              <a:rPr lang="tr-TR" sz="1050" dirty="0">
                <a:latin typeface="Verdana" panose="020B0604030504040204" pitchFamily="34" charset="0"/>
                <a:ea typeface="Verdana" panose="020B0604030504040204" pitchFamily="34" charset="0"/>
              </a:rPr>
              <a:t> </a:t>
            </a:r>
            <a:r>
              <a:rPr lang="tr-TR" sz="1050" dirty="0" err="1">
                <a:latin typeface="Verdana" panose="020B0604030504040204" pitchFamily="34" charset="0"/>
                <a:ea typeface="Verdana" panose="020B0604030504040204" pitchFamily="34" charset="0"/>
              </a:rPr>
              <a:t>Communication</a:t>
            </a:r>
            <a:r>
              <a:rPr lang="tr-TR" sz="1050" dirty="0">
                <a:latin typeface="Verdana" panose="020B0604030504040204" pitchFamily="34" charset="0"/>
                <a:ea typeface="Verdana" panose="020B0604030504040204" pitchFamily="34" charset="0"/>
              </a:rPr>
              <a:t> </a:t>
            </a:r>
            <a:r>
              <a:rPr lang="tr-TR" sz="1050" dirty="0" err="1">
                <a:latin typeface="Verdana" panose="020B0604030504040204" pitchFamily="34" charset="0"/>
                <a:ea typeface="Verdana" panose="020B0604030504040204" pitchFamily="34" charset="0"/>
              </a:rPr>
              <a:t>Engineering</a:t>
            </a:r>
            <a:r>
              <a:rPr lang="tr-TR" sz="1050" dirty="0">
                <a:latin typeface="Verdana" panose="020B0604030504040204" pitchFamily="34" charset="0"/>
                <a:ea typeface="Verdana" panose="020B0604030504040204" pitchFamily="34" charset="0"/>
              </a:rPr>
              <a:t>,</a:t>
            </a:r>
          </a:p>
          <a:p>
            <a:pPr marL="171450" indent="-171450" fontAlgn="base">
              <a:lnSpc>
                <a:spcPct val="150000"/>
              </a:lnSpc>
              <a:buFont typeface="Wingdings" pitchFamily="2" charset="2"/>
              <a:buChar char="ü"/>
            </a:pPr>
            <a:r>
              <a:rPr lang="en-US" sz="1050" dirty="0">
                <a:latin typeface="Verdana" panose="020B0604030504040204" pitchFamily="34" charset="0"/>
                <a:ea typeface="Verdana" panose="020B0604030504040204" pitchFamily="34" charset="0"/>
              </a:rPr>
              <a:t>Teaching of Electronics and Communication</a:t>
            </a:r>
            <a:r>
              <a:rPr lang="tr-TR" sz="1050" dirty="0" smtClean="0">
                <a:latin typeface="Verdana" panose="020B0604030504040204" pitchFamily="34" charset="0"/>
                <a:ea typeface="Verdana" panose="020B0604030504040204" pitchFamily="34" charset="0"/>
              </a:rPr>
              <a:t>,</a:t>
            </a:r>
            <a:endParaRPr lang="tr-TR" sz="1050" dirty="0">
              <a:latin typeface="Verdana" panose="020B0604030504040204" pitchFamily="34" charset="0"/>
              <a:ea typeface="Verdana" panose="020B0604030504040204" pitchFamily="34" charset="0"/>
            </a:endParaRPr>
          </a:p>
          <a:p>
            <a:pPr marL="171450" indent="-171450" fontAlgn="base">
              <a:lnSpc>
                <a:spcPct val="150000"/>
              </a:lnSpc>
              <a:buFont typeface="Wingdings" pitchFamily="2" charset="2"/>
              <a:buChar char="ü"/>
            </a:pPr>
            <a:r>
              <a:rPr lang="tr-TR" sz="1050" dirty="0" err="1">
                <a:latin typeface="Verdana" panose="020B0604030504040204" pitchFamily="34" charset="0"/>
                <a:ea typeface="Verdana" panose="020B0604030504040204" pitchFamily="34" charset="0"/>
              </a:rPr>
              <a:t>Manufacturing</a:t>
            </a:r>
            <a:r>
              <a:rPr lang="tr-TR" sz="1050" dirty="0">
                <a:latin typeface="Verdana" panose="020B0604030504040204" pitchFamily="34" charset="0"/>
                <a:ea typeface="Verdana" panose="020B0604030504040204" pitchFamily="34" charset="0"/>
              </a:rPr>
              <a:t> </a:t>
            </a:r>
            <a:r>
              <a:rPr lang="tr-TR" sz="1050" dirty="0" err="1">
                <a:latin typeface="Verdana" panose="020B0604030504040204" pitchFamily="34" charset="0"/>
                <a:ea typeface="Verdana" panose="020B0604030504040204" pitchFamily="34" charset="0"/>
              </a:rPr>
              <a:t>Engineering</a:t>
            </a:r>
            <a:r>
              <a:rPr lang="tr-TR" sz="1050" dirty="0">
                <a:latin typeface="Verdana" panose="020B0604030504040204" pitchFamily="34" charset="0"/>
                <a:ea typeface="Verdana" panose="020B0604030504040204" pitchFamily="34" charset="0"/>
              </a:rPr>
              <a:t>,</a:t>
            </a:r>
          </a:p>
          <a:p>
            <a:pPr marL="171450" indent="-171450" fontAlgn="base">
              <a:lnSpc>
                <a:spcPct val="150000"/>
              </a:lnSpc>
              <a:buFont typeface="Wingdings" pitchFamily="2" charset="2"/>
              <a:buChar char="ü"/>
            </a:pPr>
            <a:r>
              <a:rPr lang="tr-TR" sz="1050" dirty="0">
                <a:latin typeface="Verdana" panose="020B0604030504040204" pitchFamily="34" charset="0"/>
                <a:ea typeface="Verdana" panose="020B0604030504040204" pitchFamily="34" charset="0"/>
              </a:rPr>
              <a:t>Control </a:t>
            </a:r>
            <a:r>
              <a:rPr lang="tr-TR" sz="1050" dirty="0" err="1">
                <a:latin typeface="Verdana" panose="020B0604030504040204" pitchFamily="34" charset="0"/>
                <a:ea typeface="Verdana" panose="020B0604030504040204" pitchFamily="34" charset="0"/>
              </a:rPr>
              <a:t>Engineering</a:t>
            </a:r>
            <a:r>
              <a:rPr lang="tr-TR" sz="1050" dirty="0">
                <a:latin typeface="Verdana" panose="020B0604030504040204" pitchFamily="34" charset="0"/>
                <a:ea typeface="Verdana" panose="020B0604030504040204" pitchFamily="34" charset="0"/>
              </a:rPr>
              <a:t>,</a:t>
            </a:r>
          </a:p>
          <a:p>
            <a:pPr marL="171450" indent="-171450" fontAlgn="base">
              <a:lnSpc>
                <a:spcPct val="150000"/>
              </a:lnSpc>
              <a:buFont typeface="Wingdings" pitchFamily="2" charset="2"/>
              <a:buChar char="ü"/>
            </a:pPr>
            <a:r>
              <a:rPr lang="tr-TR" sz="1050" dirty="0" err="1">
                <a:latin typeface="Verdana" panose="020B0604030504040204" pitchFamily="34" charset="0"/>
                <a:ea typeface="Verdana" panose="020B0604030504040204" pitchFamily="34" charset="0"/>
              </a:rPr>
              <a:t>Mechanical</a:t>
            </a:r>
            <a:r>
              <a:rPr lang="tr-TR" sz="1050" dirty="0">
                <a:latin typeface="Verdana" panose="020B0604030504040204" pitchFamily="34" charset="0"/>
                <a:ea typeface="Verdana" panose="020B0604030504040204" pitchFamily="34" charset="0"/>
              </a:rPr>
              <a:t> </a:t>
            </a:r>
            <a:r>
              <a:rPr lang="tr-TR" sz="1050" dirty="0" err="1">
                <a:latin typeface="Verdana" panose="020B0604030504040204" pitchFamily="34" charset="0"/>
                <a:ea typeface="Verdana" panose="020B0604030504040204" pitchFamily="34" charset="0"/>
              </a:rPr>
              <a:t>Engineering</a:t>
            </a:r>
            <a:r>
              <a:rPr lang="tr-TR" sz="1050" dirty="0">
                <a:latin typeface="Verdana" panose="020B0604030504040204" pitchFamily="34" charset="0"/>
                <a:ea typeface="Verdana" panose="020B0604030504040204" pitchFamily="34" charset="0"/>
              </a:rPr>
              <a:t>,</a:t>
            </a:r>
          </a:p>
          <a:p>
            <a:pPr marL="171450" indent="-171450" fontAlgn="base">
              <a:lnSpc>
                <a:spcPct val="150000"/>
              </a:lnSpc>
              <a:buFont typeface="Wingdings" pitchFamily="2" charset="2"/>
              <a:buChar char="ü"/>
            </a:pPr>
            <a:r>
              <a:rPr lang="tr-TR" sz="1050" dirty="0" err="1">
                <a:latin typeface="Verdana" panose="020B0604030504040204" pitchFamily="34" charset="0"/>
                <a:ea typeface="Verdana" panose="020B0604030504040204" pitchFamily="34" charset="0"/>
              </a:rPr>
              <a:t>Mechatronic</a:t>
            </a:r>
            <a:r>
              <a:rPr lang="tr-TR" sz="1050" dirty="0">
                <a:latin typeface="Verdana" panose="020B0604030504040204" pitchFamily="34" charset="0"/>
                <a:ea typeface="Verdana" panose="020B0604030504040204" pitchFamily="34" charset="0"/>
              </a:rPr>
              <a:t> </a:t>
            </a:r>
            <a:r>
              <a:rPr lang="tr-TR" sz="1050" dirty="0" err="1">
                <a:latin typeface="Verdana" panose="020B0604030504040204" pitchFamily="34" charset="0"/>
                <a:ea typeface="Verdana" panose="020B0604030504040204" pitchFamily="34" charset="0"/>
              </a:rPr>
              <a:t>Engineering</a:t>
            </a:r>
            <a:r>
              <a:rPr lang="tr-TR" sz="1050" dirty="0">
                <a:latin typeface="Verdana" panose="020B0604030504040204" pitchFamily="34" charset="0"/>
                <a:ea typeface="Verdana" panose="020B0604030504040204" pitchFamily="34" charset="0"/>
              </a:rPr>
              <a:t>,</a:t>
            </a:r>
          </a:p>
          <a:p>
            <a:pPr marL="171450" indent="-171450" fontAlgn="base">
              <a:lnSpc>
                <a:spcPct val="150000"/>
              </a:lnSpc>
              <a:buFont typeface="Wingdings" pitchFamily="2" charset="2"/>
              <a:buChar char="ü"/>
            </a:pPr>
            <a:r>
              <a:rPr lang="tr-TR" sz="1050" dirty="0" err="1">
                <a:latin typeface="Verdana" panose="020B0604030504040204" pitchFamily="34" charset="0"/>
                <a:ea typeface="Verdana" panose="020B0604030504040204" pitchFamily="34" charset="0"/>
              </a:rPr>
              <a:t>Teaching</a:t>
            </a:r>
            <a:r>
              <a:rPr lang="tr-TR" sz="1050" dirty="0">
                <a:latin typeface="Verdana" panose="020B0604030504040204" pitchFamily="34" charset="0"/>
                <a:ea typeface="Verdana" panose="020B0604030504040204" pitchFamily="34" charset="0"/>
              </a:rPr>
              <a:t> of </a:t>
            </a:r>
            <a:r>
              <a:rPr lang="tr-TR" sz="1050" dirty="0" err="1" smtClean="0">
                <a:latin typeface="Verdana" panose="020B0604030504040204" pitchFamily="34" charset="0"/>
                <a:ea typeface="Verdana" panose="020B0604030504040204" pitchFamily="34" charset="0"/>
              </a:rPr>
              <a:t>Mechatronic</a:t>
            </a:r>
            <a:r>
              <a:rPr lang="en-US" sz="1050" dirty="0" smtClean="0">
                <a:latin typeface="Verdana" panose="020B0604030504040204" pitchFamily="34" charset="0"/>
                <a:ea typeface="Verdana" panose="020B0604030504040204" pitchFamily="34" charset="0"/>
              </a:rPr>
              <a:t>,</a:t>
            </a:r>
            <a:endParaRPr lang="tr-TR" sz="1050" dirty="0" smtClean="0">
              <a:latin typeface="Verdana" panose="020B0604030504040204" pitchFamily="34" charset="0"/>
              <a:ea typeface="Verdana" panose="020B0604030504040204" pitchFamily="34" charset="0"/>
            </a:endParaRPr>
          </a:p>
          <a:p>
            <a:pPr marL="171450" indent="-171450" fontAlgn="base">
              <a:lnSpc>
                <a:spcPct val="150000"/>
              </a:lnSpc>
              <a:buFont typeface="Wingdings" pitchFamily="2" charset="2"/>
              <a:buChar char="ü"/>
            </a:pPr>
            <a:r>
              <a:rPr lang="tr-TR" sz="1050" dirty="0" err="1">
                <a:latin typeface="Verdana" panose="020B0604030504040204" pitchFamily="34" charset="0"/>
                <a:ea typeface="Verdana" panose="020B0604030504040204" pitchFamily="34" charset="0"/>
              </a:rPr>
              <a:t>Meteorological</a:t>
            </a:r>
            <a:r>
              <a:rPr lang="tr-TR" sz="1050" dirty="0">
                <a:latin typeface="Verdana" panose="020B0604030504040204" pitchFamily="34" charset="0"/>
                <a:ea typeface="Verdana" panose="020B0604030504040204" pitchFamily="34" charset="0"/>
              </a:rPr>
              <a:t> </a:t>
            </a:r>
            <a:r>
              <a:rPr lang="tr-TR" sz="1050" dirty="0" err="1">
                <a:latin typeface="Verdana" panose="020B0604030504040204" pitchFamily="34" charset="0"/>
                <a:ea typeface="Verdana" panose="020B0604030504040204" pitchFamily="34" charset="0"/>
              </a:rPr>
              <a:t>Engineering</a:t>
            </a:r>
            <a:r>
              <a:rPr lang="tr-TR" sz="1050" dirty="0" smtClean="0">
                <a:latin typeface="Verdana" panose="020B0604030504040204" pitchFamily="34" charset="0"/>
                <a:ea typeface="Verdana" panose="020B0604030504040204" pitchFamily="34" charset="0"/>
              </a:rPr>
              <a:t>,</a:t>
            </a:r>
            <a:endParaRPr lang="tr-TR" sz="1050" dirty="0">
              <a:latin typeface="Verdana" panose="020B0604030504040204" pitchFamily="34" charset="0"/>
              <a:ea typeface="Verdana" panose="020B0604030504040204" pitchFamily="34" charset="0"/>
            </a:endParaRPr>
          </a:p>
          <a:p>
            <a:pPr marL="171450" indent="-171450" fontAlgn="base">
              <a:lnSpc>
                <a:spcPct val="150000"/>
              </a:lnSpc>
              <a:buFont typeface="Wingdings" pitchFamily="2" charset="2"/>
              <a:buChar char="ü"/>
            </a:pPr>
            <a:r>
              <a:rPr lang="tr-TR" sz="1050" dirty="0">
                <a:latin typeface="Verdana" panose="020B0604030504040204" pitchFamily="34" charset="0"/>
                <a:ea typeface="Verdana" panose="020B0604030504040204" pitchFamily="34" charset="0"/>
              </a:rPr>
              <a:t>Aircraft </a:t>
            </a:r>
            <a:r>
              <a:rPr lang="tr-TR" sz="1050" dirty="0" smtClean="0">
                <a:latin typeface="Verdana" panose="020B0604030504040204" pitchFamily="34" charset="0"/>
                <a:ea typeface="Verdana" panose="020B0604030504040204" pitchFamily="34" charset="0"/>
              </a:rPr>
              <a:t>El</a:t>
            </a:r>
            <a:r>
              <a:rPr lang="en-US" sz="1050" dirty="0" smtClean="0">
                <a:latin typeface="Verdana" panose="020B0604030504040204" pitchFamily="34" charset="0"/>
                <a:ea typeface="Verdana" panose="020B0604030504040204" pitchFamily="34" charset="0"/>
              </a:rPr>
              <a:t>k</a:t>
            </a:r>
            <a:r>
              <a:rPr lang="tr-TR" sz="1050" dirty="0" smtClean="0">
                <a:latin typeface="Verdana" panose="020B0604030504040204" pitchFamily="34" charset="0"/>
                <a:ea typeface="Verdana" panose="020B0604030504040204" pitchFamily="34" charset="0"/>
              </a:rPr>
              <a:t>-</a:t>
            </a:r>
            <a:r>
              <a:rPr lang="tr-TR" sz="1050" dirty="0" err="1" smtClean="0">
                <a:latin typeface="Verdana" panose="020B0604030504040204" pitchFamily="34" charset="0"/>
                <a:ea typeface="Verdana" panose="020B0604030504040204" pitchFamily="34" charset="0"/>
              </a:rPr>
              <a:t>Electronics</a:t>
            </a:r>
            <a:r>
              <a:rPr lang="tr-TR" sz="1050" dirty="0" smtClean="0">
                <a:latin typeface="Verdana" panose="020B0604030504040204" pitchFamily="34" charset="0"/>
                <a:ea typeface="Verdana" panose="020B0604030504040204" pitchFamily="34" charset="0"/>
              </a:rPr>
              <a:t> </a:t>
            </a:r>
            <a:r>
              <a:rPr lang="tr-TR" sz="1050" dirty="0" err="1">
                <a:latin typeface="Verdana" panose="020B0604030504040204" pitchFamily="34" charset="0"/>
                <a:ea typeface="Verdana" panose="020B0604030504040204" pitchFamily="34" charset="0"/>
              </a:rPr>
              <a:t>Manufacturing</a:t>
            </a:r>
            <a:r>
              <a:rPr lang="tr-TR" sz="1050" dirty="0">
                <a:latin typeface="Verdana" panose="020B0604030504040204" pitchFamily="34" charset="0"/>
                <a:ea typeface="Verdana" panose="020B0604030504040204" pitchFamily="34" charset="0"/>
              </a:rPr>
              <a:t> </a:t>
            </a:r>
            <a:r>
              <a:rPr lang="tr-TR" sz="1050" dirty="0" err="1" smtClean="0">
                <a:latin typeface="Verdana" panose="020B0604030504040204" pitchFamily="34" charset="0"/>
                <a:ea typeface="Verdana" panose="020B0604030504040204" pitchFamily="34" charset="0"/>
              </a:rPr>
              <a:t>Eng</a:t>
            </a:r>
            <a:r>
              <a:rPr lang="tr-TR" sz="1050" dirty="0" smtClean="0">
                <a:latin typeface="Verdana" panose="020B0604030504040204" pitchFamily="34" charset="0"/>
                <a:ea typeface="Verdana" panose="020B0604030504040204" pitchFamily="34" charset="0"/>
              </a:rPr>
              <a:t>,</a:t>
            </a:r>
            <a:endParaRPr lang="tr-TR" sz="105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53308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BrochureColor">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8164C57-B46C-4088-AC90-B7208082F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Küçük işletme broşürü</Template>
  <TotalTime>0</TotalTime>
  <Words>659</Words>
  <Application>Microsoft Office PowerPoint</Application>
  <PresentationFormat>Özel</PresentationFormat>
  <Paragraphs>70</Paragraphs>
  <Slides>2</Slides>
  <Notes>0</Notes>
  <HiddenSlides>0</HiddenSlides>
  <MMClips>0</MMClips>
  <ScaleCrop>false</ScaleCrop>
  <HeadingPairs>
    <vt:vector size="4" baseType="variant">
      <vt:variant>
        <vt:lpstr>Tema</vt:lpstr>
      </vt:variant>
      <vt:variant>
        <vt:i4>1</vt:i4>
      </vt:variant>
      <vt:variant>
        <vt:lpstr>Slayt Başlıkları</vt:lpstr>
      </vt:variant>
      <vt:variant>
        <vt:i4>2</vt:i4>
      </vt:variant>
    </vt:vector>
  </HeadingPairs>
  <TitlesOfParts>
    <vt:vector size="3" baseType="lpstr">
      <vt:lpstr>BrochureColor</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2018-04-11T07:15:09Z</dcterms:created>
  <dcterms:modified xsi:type="dcterms:W3CDTF">2018-06-28T12:22:03Z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TC031128309991</vt:lpwstr>
  </property>
</Properties>
</file>