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
  </p:notesMasterIdLst>
  <p:handoutMasterIdLst>
    <p:handoutMasterId r:id="rId6"/>
  </p:handoutMasterIdLst>
  <p:sldIdLst>
    <p:sldId id="257" r:id="rId3"/>
    <p:sldId id="258" r:id="rId4"/>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448">
          <p15:clr>
            <a:srgbClr val="A4A3A4"/>
          </p15:clr>
        </p15:guide>
        <p15:guide id="2" pos="3168">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11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19" autoAdjust="0"/>
    <p:restoredTop sz="94660"/>
  </p:normalViewPr>
  <p:slideViewPr>
    <p:cSldViewPr>
      <p:cViewPr>
        <p:scale>
          <a:sx n="98" d="100"/>
          <a:sy n="98" d="100"/>
        </p:scale>
        <p:origin x="-90" y="-72"/>
      </p:cViewPr>
      <p:guideLst>
        <p:guide orient="horz" pos="2448"/>
        <p:guide pos="3168"/>
      </p:guideLst>
    </p:cSldViewPr>
  </p:slideViewPr>
  <p:notesTextViewPr>
    <p:cViewPr>
      <p:scale>
        <a:sx n="1" d="1"/>
        <a:sy n="1" d="1"/>
      </p:scale>
      <p:origin x="0" y="0"/>
    </p:cViewPr>
  </p:notesTextViewPr>
  <p:notesViewPr>
    <p:cSldViewPr>
      <p:cViewPr varScale="1">
        <p:scale>
          <a:sx n="57" d="100"/>
          <a:sy n="57" d="100"/>
        </p:scale>
        <p:origin x="1200"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A4C4C9-9907-4BB6-B95A-E6BBD959AAB4}" type="datetimeFigureOut">
              <a:rPr lang="tr-TR" smtClean="0"/>
              <a:pPr/>
              <a:t>28.06.2018</a:t>
            </a:fld>
            <a:endParaRPr lang="tr-TR" dirty="0"/>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2D650F-38E5-40ED-AA32-287D3AC686E8}" type="slidenum">
              <a:rPr lang="tr-TR" smtClean="0"/>
              <a:pPr/>
              <a:t>‹#›</a:t>
            </a:fld>
            <a:endParaRPr lang="tr-TR" dirty="0"/>
          </a:p>
        </p:txBody>
      </p:sp>
    </p:spTree>
    <p:extLst>
      <p:ext uri="{BB962C8B-B14F-4D97-AF65-F5344CB8AC3E}">
        <p14:creationId xmlns:p14="http://schemas.microsoft.com/office/powerpoint/2010/main" val="76369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A592C-A796-4264-BD45-11AED491B3E4}" type="datetimeFigureOut">
              <a:rPr lang="tr-TR" smtClean="0"/>
              <a:pPr/>
              <a:t>28.06.2018</a:t>
            </a:fld>
            <a:endParaRPr lang="tr-TR" dirty="0"/>
          </a:p>
        </p:txBody>
      </p:sp>
      <p:sp>
        <p:nvSpPr>
          <p:cNvPr id="4" name="Slayt Görüntüsü Yer Tutucusu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A02A30-9192-49A2-98D9-8D2828AE31E2}" type="slidenum">
              <a:rPr lang="tr-TR" smtClean="0"/>
              <a:pPr/>
              <a:t>‹#›</a:t>
            </a:fld>
            <a:endParaRPr lang="tr-TR" dirty="0"/>
          </a:p>
        </p:txBody>
      </p:sp>
    </p:spTree>
    <p:extLst>
      <p:ext uri="{BB962C8B-B14F-4D97-AF65-F5344CB8AC3E}">
        <p14:creationId xmlns:p14="http://schemas.microsoft.com/office/powerpoint/2010/main" val="361797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ışında">
    <p:spTree>
      <p:nvGrpSpPr>
        <p:cNvPr id="1" name=""/>
        <p:cNvGrpSpPr/>
        <p:nvPr/>
      </p:nvGrpSpPr>
      <p:grpSpPr>
        <a:xfrm>
          <a:off x="0" y="0"/>
          <a:ext cx="0" cy="0"/>
          <a:chOff x="0" y="0"/>
          <a:chExt cx="0" cy="0"/>
        </a:xfrm>
      </p:grpSpPr>
      <p:sp>
        <p:nvSpPr>
          <p:cNvPr id="41" name="Talimat Metni"/>
          <p:cNvSpPr/>
          <p:nvPr/>
        </p:nvSpPr>
        <p:spPr>
          <a:xfrm>
            <a:off x="10287000" y="4549"/>
            <a:ext cx="1752600" cy="7767851"/>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1">
              <a:spcBef>
                <a:spcPts val="1200"/>
              </a:spcBef>
              <a:buNone/>
            </a:pPr>
            <a:r>
              <a:rPr lang="tr-TR" sz="1100" b="1" i="1" baseline="0" dirty="0">
                <a:latin typeface="Arial"/>
                <a:ea typeface="+mn-ea"/>
                <a:cs typeface="Arial"/>
              </a:rPr>
              <a:t>Not: </a:t>
            </a:r>
          </a:p>
          <a:p>
            <a:pPr algn="l" defTabSz="914400" rtl="1">
              <a:spcBef>
                <a:spcPts val="1200"/>
              </a:spcBef>
              <a:buNone/>
            </a:pPr>
            <a:r>
              <a:rPr lang="tr-TR" sz="1100" b="1" i="1" baseline="0" dirty="0">
                <a:latin typeface="Arial"/>
                <a:ea typeface="+mn-ea"/>
                <a:cs typeface="Arial"/>
              </a:rPr>
              <a:t>Bu broşür </a:t>
            </a:r>
            <a:r>
              <a:rPr lang="tr-TR" sz="1100" b="1" i="1" dirty="0">
                <a:latin typeface="Arial"/>
                <a:ea typeface="+mn-ea"/>
                <a:cs typeface="Arial"/>
              </a:rPr>
              <a:t>yazdırılacak şekilde tasarlanmıştır. </a:t>
            </a:r>
            <a:r>
              <a:rPr lang="tr-TR" sz="1100" b="1" i="1" baseline="0" dirty="0">
                <a:latin typeface="Arial"/>
                <a:ea typeface="+mn-ea"/>
                <a:cs typeface="Arial"/>
              </a:rPr>
              <a:t>Kart stokuna yazdırmadan önce doğru konumlandırılmasını sağlamak için, normal kağıt üzerinde</a:t>
            </a:r>
            <a:r>
              <a:rPr lang="tr-TR" sz="1100" b="1" i="1" dirty="0">
                <a:latin typeface="Arial"/>
                <a:ea typeface="+mn-ea"/>
                <a:cs typeface="Arial"/>
              </a:rPr>
              <a:t> baskıyı sınamalısınız.</a:t>
            </a:r>
          </a:p>
          <a:p>
            <a:pPr algn="l" defTabSz="914400" rtl="1">
              <a:spcBef>
                <a:spcPts val="1200"/>
              </a:spcBef>
              <a:buNone/>
            </a:pPr>
            <a:r>
              <a:rPr lang="tr-TR" sz="1100" b="1" i="1" baseline="0" dirty="0">
                <a:latin typeface="Arial"/>
                <a:ea typeface="+mn-ea"/>
                <a:cs typeface="Arial"/>
              </a:rPr>
              <a:t>Yazdır iletişim kutusunda 'Sayfaya Sığdırmak için Ölçeklendir' seçeneğinin işaretini kaldırmanız gerekebilir (Tam Sayfa Slaytlar açılan kutusunda).</a:t>
            </a:r>
          </a:p>
          <a:p>
            <a:pPr algn="l" defTabSz="914400" rtl="1">
              <a:spcBef>
                <a:spcPts val="1200"/>
              </a:spcBef>
              <a:buNone/>
            </a:pPr>
            <a:r>
              <a:rPr lang="tr-TR" sz="1100" b="1" i="1" dirty="0">
                <a:latin typeface="Arial"/>
                <a:ea typeface="+mn-ea"/>
                <a:cs typeface="Arial"/>
              </a:rPr>
              <a:t>Sayfaya çift taraflı yazdırmak için yazıcınızın talimatlarını kontrol edin.</a:t>
            </a:r>
          </a:p>
          <a:p>
            <a:pPr algn="l" defTabSz="914400" rtl="1">
              <a:spcBef>
                <a:spcPts val="1200"/>
              </a:spcBef>
              <a:buNone/>
            </a:pPr>
            <a:r>
              <a:rPr lang="tr-TR" sz="1100" b="1" i="1" baseline="0" dirty="0">
                <a:latin typeface="Arial"/>
                <a:ea typeface="+mn-ea"/>
                <a:cs typeface="Arial"/>
              </a:rPr>
              <a:t>Bu slayt üzerindeki resimleri değiştirmek için bir resmi seçin ve silin. Ardından kendi resminizi eklemek için yer tutucudaki Resim Ekle simgesini</a:t>
            </a:r>
          </a:p>
          <a:p>
            <a:pPr algn="l" defTabSz="914400" rtl="1">
              <a:spcBef>
                <a:spcPts val="1200"/>
              </a:spcBef>
              <a:buNone/>
            </a:pPr>
            <a:r>
              <a:rPr lang="tr-TR" sz="1100" b="1" i="1" baseline="0" dirty="0">
                <a:latin typeface="Arial"/>
                <a:ea typeface="+mn-ea"/>
                <a:cs typeface="Arial"/>
              </a:rPr>
              <a:t>tıklatın.</a:t>
            </a:r>
          </a:p>
          <a:p>
            <a:pPr algn="l" defTabSz="914400" rtl="1">
              <a:spcBef>
                <a:spcPts val="1200"/>
              </a:spcBef>
              <a:buNone/>
            </a:pPr>
            <a:r>
              <a:rPr lang="tr-TR" sz="1100" b="1" i="1" dirty="0">
                <a:latin typeface="Arial"/>
                <a:ea typeface="+mn-ea"/>
                <a:cs typeface="Arial"/>
              </a:rPr>
              <a:t>Logoyu kendi logonuzla değiştirmek için "LOGO ile değiştir" resmini sağ tıklatın ve ardından Resmi Değiştir seçimini belirtin.</a:t>
            </a:r>
          </a:p>
        </p:txBody>
      </p:sp>
      <p:pic>
        <p:nvPicPr>
          <p:cNvPr id="42" name="Resim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82" t="11880" r="7418" b="10952"/>
          <a:stretch/>
        </p:blipFill>
        <p:spPr bwMode="auto">
          <a:xfrm>
            <a:off x="11506200" y="5829299"/>
            <a:ext cx="290285" cy="28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a:xfrm>
            <a:off x="6946899" y="4498848"/>
            <a:ext cx="2834829" cy="2971801"/>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3" name="Resim Yer Tutucusu 11"/>
          <p:cNvSpPr>
            <a:spLocks noGrp="1"/>
          </p:cNvSpPr>
          <p:nvPr>
            <p:ph type="pic" sz="quarter" idx="11"/>
          </p:nvPr>
        </p:nvSpPr>
        <p:spPr>
          <a:xfrm>
            <a:off x="457200" y="457200"/>
            <a:ext cx="2428875" cy="22860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28" name="Metin Yer Tutucusu 25"/>
          <p:cNvSpPr>
            <a:spLocks noGrp="1"/>
          </p:cNvSpPr>
          <p:nvPr>
            <p:ph type="body" sz="quarter" idx="15" hasCustomPrompt="1"/>
          </p:nvPr>
        </p:nvSpPr>
        <p:spPr>
          <a:xfrm>
            <a:off x="457200" y="2891409"/>
            <a:ext cx="2428875" cy="274320"/>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900" b="0" i="1" baseline="0">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dirty="0"/>
              <a:t>[</a:t>
            </a:r>
            <a:r>
              <a:rPr lang="tr-TR" sz="900" b="0" i="1" baseline="0" dirty="0">
                <a:solidFill>
                  <a:schemeClr val="tx1"/>
                </a:solidFill>
                <a:latin typeface="+mn-lt"/>
                <a:ea typeface="+mn-ea"/>
                <a:cs typeface="+mn-cs"/>
              </a:rPr>
              <a:t>Fotoğrafınız için bir resim yazısı ekleyin</a:t>
            </a:r>
            <a:r>
              <a:rPr lang="tr-TR" dirty="0"/>
              <a:t>]</a:t>
            </a:r>
          </a:p>
        </p:txBody>
      </p:sp>
      <p:sp>
        <p:nvSpPr>
          <p:cNvPr id="27" name="Metin Yer Tutucusu 25"/>
          <p:cNvSpPr>
            <a:spLocks noGrp="1"/>
          </p:cNvSpPr>
          <p:nvPr>
            <p:ph type="body" sz="quarter" idx="14" hasCustomPrompt="1"/>
          </p:nvPr>
        </p:nvSpPr>
        <p:spPr>
          <a:xfrm>
            <a:off x="457200" y="3241167"/>
            <a:ext cx="2428875" cy="457200"/>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Bu şablonla çalışmaya nasıl başlarsınız?</a:t>
            </a:r>
          </a:p>
        </p:txBody>
      </p:sp>
      <p:sp>
        <p:nvSpPr>
          <p:cNvPr id="26" name="Metin Yer Tutucusu 25"/>
          <p:cNvSpPr>
            <a:spLocks noGrp="1"/>
          </p:cNvSpPr>
          <p:nvPr>
            <p:ph type="body" sz="quarter" idx="13" hasCustomPrompt="1"/>
          </p:nvPr>
        </p:nvSpPr>
        <p:spPr>
          <a:xfrm>
            <a:off x="457199" y="3677412"/>
            <a:ext cx="2428875" cy="609840"/>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 yeni, profesyonel broşürü olduğu gibi kullanabilir veya kolayca özelleştirebilirsiniz.</a:t>
            </a:r>
          </a:p>
        </p:txBody>
      </p:sp>
      <p:sp>
        <p:nvSpPr>
          <p:cNvPr id="23" name="Metin Yer Tutucusu 22"/>
          <p:cNvSpPr>
            <a:spLocks noGrp="1"/>
          </p:cNvSpPr>
          <p:nvPr>
            <p:ph type="body" sz="quarter" idx="12" hasCustomPrompt="1"/>
          </p:nvPr>
        </p:nvSpPr>
        <p:spPr>
          <a:xfrm>
            <a:off x="457199" y="4287252"/>
            <a:ext cx="2428875" cy="3162299"/>
          </a:xfrm>
        </p:spPr>
        <p:txBody>
          <a:bodyPr>
            <a:noAutofit/>
          </a:bodyPr>
          <a:lstStyle>
            <a:lvl1pPr marL="182880" indent="-182880">
              <a:lnSpc>
                <a:spcPct val="120000"/>
              </a:lnSpc>
              <a:spcBef>
                <a:spcPts val="1000"/>
              </a:spcBef>
              <a:defRPr sz="800" baseline="0"/>
            </a:lvl1pPr>
            <a:lvl2pPr marL="228600" indent="-114300">
              <a:lnSpc>
                <a:spcPct val="100000"/>
              </a:lnSpc>
              <a:spcBef>
                <a:spcPts val="800"/>
              </a:spcBef>
              <a:defRPr sz="900"/>
            </a:lvl2pPr>
            <a:lvl3pPr marL="342900" indent="-114300">
              <a:lnSpc>
                <a:spcPct val="100000"/>
              </a:lnSpc>
              <a:spcBef>
                <a:spcPts val="600"/>
              </a:spcBef>
              <a:defRPr sz="800"/>
            </a:lvl3pPr>
            <a:lvl4pPr marL="457200" indent="-114300">
              <a:lnSpc>
                <a:spcPct val="100000"/>
              </a:lnSpc>
              <a:spcBef>
                <a:spcPts val="600"/>
              </a:spcBef>
              <a:defRPr sz="700"/>
            </a:lvl4pPr>
            <a:lvl5pPr marL="571500" indent="-114300">
              <a:lnSpc>
                <a:spcPct val="100000"/>
              </a:lnSpc>
              <a:spcBef>
                <a:spcPts val="600"/>
              </a:spcBef>
              <a:defRPr sz="700"/>
            </a:lvl5pPr>
          </a:lstStyle>
          <a:p>
            <a:pPr lvl="0"/>
            <a:r>
              <a:rPr lang="tr-TR" dirty="0"/>
              <a:t>Bu şablonu kullanmaya başlamanıza yardımcı olmak için şablonda birkaç ipucuna yer verdik. Herhangi bir ipucu metnini (bunun gibi) kendinizinkiyle değiştirmek için bu metni tıklatıp yazmaya başlamanız yeterlidir. Broşürdeki fotoğrafları değiştirmek için bir resmi seçin ve silin. Ardından yer tutucusundaki Resim Ekle simgesini tıklatarak kendi fotoğrafınızı ekleyin. Logoyu kendi logonuzla değiştirmek için "LOGO ile değiştir" resmini sağ tıklatın ve ardından Resmi Değiştir seçimini belirtin.</a:t>
            </a:r>
          </a:p>
        </p:txBody>
      </p:sp>
      <p:sp>
        <p:nvSpPr>
          <p:cNvPr id="29" name="Metin Yer Tutucusu 25"/>
          <p:cNvSpPr>
            <a:spLocks noGrp="1"/>
          </p:cNvSpPr>
          <p:nvPr>
            <p:ph type="body" sz="quarter" idx="16" hasCustomPrompt="1"/>
          </p:nvPr>
        </p:nvSpPr>
        <p:spPr>
          <a:xfrm>
            <a:off x="3813820" y="609600"/>
            <a:ext cx="2428875" cy="457200"/>
          </a:xfrm>
        </p:spPr>
        <p:txBody>
          <a:bodyPr>
            <a:noAutofit/>
          </a:bodyPr>
          <a:lstStyle>
            <a:lvl1pPr marL="0" indent="0" algn="l" defTabSz="749808">
              <a:lnSpc>
                <a:spcPct val="90000"/>
              </a:lnSpc>
              <a:spcBef>
                <a:spcPts val="720"/>
              </a:spcBef>
              <a:buNone/>
              <a:defRPr sz="2000" b="1"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90000"/>
              </a:lnSpc>
              <a:spcBef>
                <a:spcPts val="720"/>
              </a:spcBef>
              <a:buNone/>
            </a:pPr>
            <a:r>
              <a:rPr lang="tr-TR" sz="2000" b="1" i="0" baseline="0" dirty="0">
                <a:solidFill>
                  <a:srgbClr val="DF5327">
                    <a:lumMod val="75000"/>
                  </a:srgbClr>
                </a:solidFill>
                <a:latin typeface="+mj-lt"/>
                <a:ea typeface="+mn-ea"/>
                <a:cs typeface="+mn-cs"/>
              </a:rPr>
              <a:t>Biz Kimiz?</a:t>
            </a:r>
          </a:p>
        </p:txBody>
      </p:sp>
      <p:sp>
        <p:nvSpPr>
          <p:cNvPr id="30" name="Metin Yer Tutucusu 25"/>
          <p:cNvSpPr>
            <a:spLocks noGrp="1"/>
          </p:cNvSpPr>
          <p:nvPr>
            <p:ph type="body" sz="quarter" idx="17" hasCustomPrompt="1"/>
          </p:nvPr>
        </p:nvSpPr>
        <p:spPr>
          <a:xfrm>
            <a:off x="3813820" y="1082040"/>
            <a:ext cx="2428875" cy="228600"/>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Hakkımızda</a:t>
            </a:r>
          </a:p>
        </p:txBody>
      </p:sp>
      <p:sp>
        <p:nvSpPr>
          <p:cNvPr id="45" name="Metin Yer Tutucusu 25"/>
          <p:cNvSpPr>
            <a:spLocks noGrp="1"/>
          </p:cNvSpPr>
          <p:nvPr>
            <p:ph type="body" sz="quarter" idx="24" hasCustomPrompt="1"/>
          </p:nvPr>
        </p:nvSpPr>
        <p:spPr>
          <a:xfrm>
            <a:off x="3813820" y="1342644"/>
            <a:ext cx="2428875" cy="880809"/>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Burası sizin kısa bir konuşma yapacağınız yerdir. Ürünlerinizi veya hizmetlerinizi birisine anlatmak için yalnızca birkaç saniyeniz olsaydı, ne derdiniz?</a:t>
            </a:r>
          </a:p>
        </p:txBody>
      </p:sp>
      <p:sp>
        <p:nvSpPr>
          <p:cNvPr id="32" name="Metin Yer Tutucusu 25"/>
          <p:cNvSpPr>
            <a:spLocks noGrp="1"/>
          </p:cNvSpPr>
          <p:nvPr>
            <p:ph type="body" sz="quarter" idx="19" hasCustomPrompt="1"/>
          </p:nvPr>
        </p:nvSpPr>
        <p:spPr>
          <a:xfrm>
            <a:off x="3813820" y="2287906"/>
            <a:ext cx="2428875" cy="228600"/>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Bize Başvurun</a:t>
            </a:r>
          </a:p>
        </p:txBody>
      </p:sp>
      <p:sp>
        <p:nvSpPr>
          <p:cNvPr id="33" name="Metin Yer Tutucusu 25"/>
          <p:cNvSpPr>
            <a:spLocks noGrp="1"/>
          </p:cNvSpPr>
          <p:nvPr>
            <p:ph type="body" sz="quarter" idx="20" hasCustomPrompt="1"/>
          </p:nvPr>
        </p:nvSpPr>
        <p:spPr>
          <a:xfrm>
            <a:off x="3813820" y="2538985"/>
            <a:ext cx="2428875" cy="670940"/>
          </a:xfrm>
        </p:spPr>
        <p:txBody>
          <a:bodyPr>
            <a:noAutofit/>
          </a:bodyPr>
          <a:lstStyle>
            <a:lvl1pPr marL="0" indent="0" algn="l" defTabSz="749808">
              <a:lnSpc>
                <a:spcPct val="10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360"/>
              </a:spcBef>
              <a:buNone/>
            </a:pPr>
            <a:r>
              <a:rPr lang="tr-TR" sz="1000" b="0" i="0" baseline="0" dirty="0">
                <a:solidFill>
                  <a:schemeClr val="tx1"/>
                </a:solidFill>
                <a:latin typeface="+mn-lt"/>
                <a:ea typeface="+mn-ea"/>
                <a:cs typeface="+mn-cs"/>
              </a:rPr>
              <a:t>Telefon: [Telefon]</a:t>
            </a:r>
          </a:p>
          <a:p>
            <a:pPr marL="0" indent="0" algn="l" defTabSz="749808">
              <a:lnSpc>
                <a:spcPct val="100000"/>
              </a:lnSpc>
              <a:spcBef>
                <a:spcPts val="360"/>
              </a:spcBef>
              <a:buNone/>
            </a:pPr>
            <a:r>
              <a:rPr lang="tr-TR" sz="1000" b="0" i="0" baseline="0" dirty="0">
                <a:solidFill>
                  <a:schemeClr val="tx1"/>
                </a:solidFill>
                <a:latin typeface="+mn-lt"/>
                <a:ea typeface="+mn-ea"/>
                <a:cs typeface="+mn-cs"/>
              </a:rPr>
              <a:t>E-posta: [E-posta adresi]</a:t>
            </a:r>
          </a:p>
          <a:p>
            <a:pPr marL="0" indent="0" algn="l" defTabSz="749808">
              <a:lnSpc>
                <a:spcPct val="100000"/>
              </a:lnSpc>
              <a:spcBef>
                <a:spcPts val="360"/>
              </a:spcBef>
              <a:buNone/>
            </a:pPr>
            <a:r>
              <a:rPr lang="tr-TR" sz="1000" b="0" i="0" baseline="0" dirty="0">
                <a:solidFill>
                  <a:schemeClr val="tx1"/>
                </a:solidFill>
                <a:latin typeface="+mn-lt"/>
                <a:ea typeface="+mn-ea"/>
                <a:cs typeface="+mn-cs"/>
              </a:rPr>
              <a:t>Web: [Web adresi]</a:t>
            </a:r>
          </a:p>
        </p:txBody>
      </p:sp>
      <p:sp>
        <p:nvSpPr>
          <p:cNvPr id="34" name="Metin Yer Tutucusu 25"/>
          <p:cNvSpPr>
            <a:spLocks noGrp="1"/>
          </p:cNvSpPr>
          <p:nvPr>
            <p:ph type="body" sz="quarter" idx="21" hasCustomPrompt="1"/>
          </p:nvPr>
        </p:nvSpPr>
        <p:spPr>
          <a:xfrm>
            <a:off x="4746624" y="6851269"/>
            <a:ext cx="1508125" cy="152400"/>
          </a:xfrm>
        </p:spPr>
        <p:txBody>
          <a:bodyPr>
            <a:noAutofit/>
          </a:bodyPr>
          <a:lstStyle>
            <a:lvl1pPr marL="0" marR="0" indent="0" algn="l" defTabSz="754380" rtl="0" eaLnBrk="1" fontAlgn="auto" latinLnBrk="0" hangingPunct="1">
              <a:lnSpc>
                <a:spcPct val="90000"/>
              </a:lnSpc>
              <a:spcBef>
                <a:spcPts val="0"/>
              </a:spcBef>
              <a:spcAft>
                <a:spcPts val="0"/>
              </a:spcAft>
              <a:buClrTx/>
              <a:buSzTx/>
              <a:buFont typeface="Arial" panose="020B0604020202020204" pitchFamily="34" charset="0"/>
              <a:buNone/>
              <a:tabLst/>
              <a:defRPr sz="1000" b="1" cap="all"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lvl="0" indent="0" algn="l" defTabSz="754380" rtl="0" eaLnBrk="1" fontAlgn="auto" latinLnBrk="0" hangingPunct="1">
              <a:lnSpc>
                <a:spcPct val="90000"/>
              </a:lnSpc>
              <a:spcBef>
                <a:spcPts val="0"/>
              </a:spcBef>
              <a:spcAft>
                <a:spcPts val="0"/>
              </a:spcAft>
              <a:buClrTx/>
              <a:buSzTx/>
              <a:buFont typeface="Arial" panose="020B0604020202020204" pitchFamily="34" charset="0"/>
              <a:buNone/>
              <a:tabLst/>
              <a:defRPr/>
            </a:pPr>
            <a:r>
              <a:rPr lang="tr-TR" dirty="0"/>
              <a:t>[</a:t>
            </a:r>
            <a:r>
              <a:rPr lang="tr-TR" sz="1000" b="1" i="0" baseline="0" dirty="0">
                <a:solidFill>
                  <a:srgbClr val="DF5327">
                    <a:lumMod val="75000"/>
                  </a:srgbClr>
                </a:solidFill>
                <a:latin typeface="+mj-lt"/>
                <a:ea typeface="+mn-ea"/>
                <a:cs typeface="+mn-cs"/>
              </a:rPr>
              <a:t>Şirket adı</a:t>
            </a:r>
            <a:r>
              <a:rPr lang="tr-TR" dirty="0"/>
              <a:t>]</a:t>
            </a:r>
          </a:p>
        </p:txBody>
      </p:sp>
      <p:sp>
        <p:nvSpPr>
          <p:cNvPr id="37" name="Metin Yer Tutucusu 36"/>
          <p:cNvSpPr>
            <a:spLocks noGrp="1"/>
          </p:cNvSpPr>
          <p:nvPr>
            <p:ph type="body" sz="quarter" idx="22" hasCustomPrompt="1"/>
          </p:nvPr>
        </p:nvSpPr>
        <p:spPr>
          <a:xfrm>
            <a:off x="4746624" y="7004304"/>
            <a:ext cx="1508125" cy="310896"/>
          </a:xfrm>
        </p:spPr>
        <p:txBody>
          <a:bodyPr>
            <a:noAutofit/>
          </a:bodyPr>
          <a:lstStyle>
            <a:lvl1pPr marL="0" indent="0" algn="l" defTabSz="749808">
              <a:lnSpc>
                <a:spcPct val="120000"/>
              </a:lnSpc>
              <a:spcBef>
                <a:spcPts val="288"/>
              </a:spcBef>
              <a:buNone/>
              <a:defRPr sz="800" baseline="0"/>
            </a:lvl1pPr>
            <a:lvl2pPr marL="0" indent="0">
              <a:defRPr sz="800"/>
            </a:lvl2pPr>
            <a:lvl3pPr marL="0" indent="0">
              <a:defRPr sz="800"/>
            </a:lvl3pPr>
            <a:lvl4pPr marL="0" indent="0">
              <a:defRPr sz="800"/>
            </a:lvl4pPr>
            <a:lvl5pPr marL="0" indent="0">
              <a:defRPr sz="800"/>
            </a:lvl5pPr>
          </a:lstStyle>
          <a:p>
            <a:pPr marL="0" indent="0" algn="l" defTabSz="749808">
              <a:lnSpc>
                <a:spcPct val="120000"/>
              </a:lnSpc>
              <a:spcBef>
                <a:spcPts val="288"/>
              </a:spcBef>
              <a:buNone/>
            </a:pPr>
            <a:r>
              <a:rPr lang="tr-TR" sz="800" b="0" i="0" baseline="0" dirty="0">
                <a:solidFill>
                  <a:schemeClr val="tx1"/>
                </a:solidFill>
                <a:latin typeface="+mn-lt"/>
                <a:ea typeface="+mn-ea"/>
                <a:cs typeface="+mn-cs"/>
              </a:rPr>
              <a:t>[Adres]</a:t>
            </a:r>
          </a:p>
          <a:p>
            <a:pPr marL="0" indent="0" algn="l" defTabSz="749808">
              <a:lnSpc>
                <a:spcPct val="120000"/>
              </a:lnSpc>
              <a:spcBef>
                <a:spcPts val="288"/>
              </a:spcBef>
              <a:buNone/>
            </a:pPr>
            <a:r>
              <a:rPr lang="tr-TR" sz="800" b="0" i="0" baseline="0" dirty="0">
                <a:solidFill>
                  <a:schemeClr val="tx1"/>
                </a:solidFill>
                <a:latin typeface="+mn-lt"/>
                <a:ea typeface="+mn-ea"/>
                <a:cs typeface="+mn-cs"/>
              </a:rPr>
              <a:t>[Şehir, Posta Kodu]</a:t>
            </a:r>
          </a:p>
        </p:txBody>
      </p:sp>
      <p:sp>
        <p:nvSpPr>
          <p:cNvPr id="12" name="Resim Yer Tutucusu 11"/>
          <p:cNvSpPr>
            <a:spLocks noGrp="1"/>
          </p:cNvSpPr>
          <p:nvPr>
            <p:ph type="pic" sz="quarter" idx="10"/>
          </p:nvPr>
        </p:nvSpPr>
        <p:spPr>
          <a:xfrm>
            <a:off x="7165975" y="457200"/>
            <a:ext cx="2428875" cy="36576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10" name="Başlık 9"/>
          <p:cNvSpPr>
            <a:spLocks noGrp="1"/>
          </p:cNvSpPr>
          <p:nvPr>
            <p:ph type="title" hasCustomPrompt="1"/>
          </p:nvPr>
        </p:nvSpPr>
        <p:spPr>
          <a:xfrm>
            <a:off x="7322344" y="4498848"/>
            <a:ext cx="2088832" cy="822960"/>
          </a:xfrm>
        </p:spPr>
        <p:txBody>
          <a:bodyPr>
            <a:normAutofit/>
          </a:bodyPr>
          <a:lstStyle>
            <a:lvl1pPr>
              <a:lnSpc>
                <a:spcPct val="85000"/>
              </a:lnSpc>
              <a:defRPr sz="2800" b="1" cap="all" baseline="0">
                <a:solidFill>
                  <a:schemeClr val="bg1"/>
                </a:solidFill>
              </a:defRPr>
            </a:lvl1pPr>
          </a:lstStyle>
          <a:p>
            <a:r>
              <a:rPr lang="tr-TR" dirty="0"/>
              <a:t>Şirket adı</a:t>
            </a:r>
          </a:p>
        </p:txBody>
      </p:sp>
      <p:sp>
        <p:nvSpPr>
          <p:cNvPr id="40" name="Metin Yer Tutucusu 25"/>
          <p:cNvSpPr>
            <a:spLocks noGrp="1"/>
          </p:cNvSpPr>
          <p:nvPr>
            <p:ph type="body" sz="quarter" idx="23" hasCustomPrompt="1"/>
          </p:nvPr>
        </p:nvSpPr>
        <p:spPr>
          <a:xfrm>
            <a:off x="7322344" y="6624978"/>
            <a:ext cx="2088833" cy="439651"/>
          </a:xfrm>
        </p:spPr>
        <p:txBody>
          <a:bodyPr>
            <a:noAutofit/>
          </a:bodyPr>
          <a:lstStyle>
            <a:lvl1pPr marL="0" marR="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sz="1300" b="0" i="1" baseline="0">
                <a:solidFill>
                  <a:schemeClr val="bg1"/>
                </a:solidFill>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lvl="0" indent="0" algn="l" defTabSz="75438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dirty="0"/>
              <a:t>[</a:t>
            </a:r>
            <a:r>
              <a:rPr lang="tr-TR" sz="1300" b="0" i="1" baseline="0" dirty="0">
                <a:solidFill>
                  <a:schemeClr val="bg1"/>
                </a:solidFill>
                <a:latin typeface="+mn-lt"/>
                <a:ea typeface="+mn-ea"/>
                <a:cs typeface="+mn-cs"/>
              </a:rPr>
              <a:t>Broşür alt başlığı veya şirket etiket satırı</a:t>
            </a:r>
            <a:r>
              <a:rPr lang="tr-TR" dirty="0"/>
              <a:t>]</a:t>
            </a:r>
          </a:p>
        </p:txBody>
      </p:sp>
    </p:spTree>
    <p:extLst>
      <p:ext uri="{BB962C8B-B14F-4D97-AF65-F5344CB8AC3E}">
        <p14:creationId xmlns:p14="http://schemas.microsoft.com/office/powerpoint/2010/main" val="478386529"/>
      </p:ext>
    </p:extLst>
  </p:cSld>
  <p:clrMapOvr>
    <a:masterClrMapping/>
  </p:clrMapOvr>
  <p:extLst mod="1">
    <p:ext uri="{DCECCB84-F9BA-43D5-87BE-67443E8EF086}">
      <p15:sldGuideLst xmlns:p15="http://schemas.microsoft.com/office/powerpoint/2012/main" xmlns="">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çinde">
    <p:spTree>
      <p:nvGrpSpPr>
        <p:cNvPr id="1" name=""/>
        <p:cNvGrpSpPr/>
        <p:nvPr/>
      </p:nvGrpSpPr>
      <p:grpSpPr>
        <a:xfrm>
          <a:off x="0" y="0"/>
          <a:ext cx="0" cy="0"/>
          <a:chOff x="0" y="0"/>
          <a:chExt cx="0" cy="0"/>
        </a:xfrm>
      </p:grpSpPr>
      <p:sp>
        <p:nvSpPr>
          <p:cNvPr id="38" name="Talimat Metni"/>
          <p:cNvSpPr/>
          <p:nvPr/>
        </p:nvSpPr>
        <p:spPr>
          <a:xfrm>
            <a:off x="10287000" y="4549"/>
            <a:ext cx="1752600" cy="7767851"/>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1">
              <a:spcBef>
                <a:spcPts val="1200"/>
              </a:spcBef>
              <a:buNone/>
            </a:pPr>
            <a:r>
              <a:rPr lang="tr-TR" sz="1100" b="1" i="1" baseline="0" dirty="0">
                <a:latin typeface="Arial"/>
                <a:ea typeface="+mn-ea"/>
                <a:cs typeface="Arial"/>
              </a:rPr>
              <a:t>Not: </a:t>
            </a:r>
          </a:p>
          <a:p>
            <a:pPr algn="l" defTabSz="914400" rtl="1">
              <a:spcBef>
                <a:spcPts val="1200"/>
              </a:spcBef>
              <a:buNone/>
            </a:pPr>
            <a:r>
              <a:rPr lang="tr-TR" sz="1100" b="1" i="1" baseline="0" dirty="0">
                <a:latin typeface="Arial"/>
                <a:ea typeface="+mn-ea"/>
                <a:cs typeface="Arial"/>
              </a:rPr>
              <a:t>Bu broşür </a:t>
            </a:r>
            <a:r>
              <a:rPr lang="tr-TR" sz="1100" b="1" i="1" dirty="0">
                <a:latin typeface="Arial"/>
                <a:ea typeface="+mn-ea"/>
                <a:cs typeface="Arial"/>
              </a:rPr>
              <a:t>yazdırılacak şekilde tasarlanmıştır. </a:t>
            </a:r>
            <a:r>
              <a:rPr lang="tr-TR" sz="1100" b="1" i="1" baseline="0" dirty="0">
                <a:latin typeface="Arial"/>
                <a:ea typeface="+mn-ea"/>
                <a:cs typeface="Arial"/>
              </a:rPr>
              <a:t>Kart stokuna yazdırmadan önce doğru konumlandırılmasını sağlamak için, normal kağıt üzerinde</a:t>
            </a:r>
            <a:r>
              <a:rPr lang="tr-TR" sz="1100" b="1" i="1" dirty="0">
                <a:latin typeface="Arial"/>
                <a:ea typeface="+mn-ea"/>
                <a:cs typeface="Arial"/>
              </a:rPr>
              <a:t> baskıyı sınamalısınız.</a:t>
            </a:r>
          </a:p>
          <a:p>
            <a:pPr algn="l" defTabSz="914400" rtl="1">
              <a:spcBef>
                <a:spcPts val="1200"/>
              </a:spcBef>
              <a:buNone/>
            </a:pPr>
            <a:r>
              <a:rPr lang="tr-TR" sz="1100" b="1" i="1" baseline="0" dirty="0">
                <a:latin typeface="Arial"/>
                <a:ea typeface="+mn-ea"/>
                <a:cs typeface="Arial"/>
              </a:rPr>
              <a:t>Yazdır iletişim kutusunda 'Sayfaya Sığdırmak için Ölçeklendir' seçeneğinin işaretini kaldırmanız gerekebilir (Tam Sayfa Slaytlar açılan kutusunda).</a:t>
            </a:r>
          </a:p>
          <a:p>
            <a:pPr algn="l" defTabSz="914400" rtl="1">
              <a:spcBef>
                <a:spcPts val="1200"/>
              </a:spcBef>
              <a:buNone/>
            </a:pPr>
            <a:r>
              <a:rPr lang="tr-TR" sz="1100" b="1" i="1" dirty="0">
                <a:latin typeface="Arial"/>
                <a:ea typeface="+mn-ea"/>
                <a:cs typeface="Arial"/>
              </a:rPr>
              <a:t>Sayfaya çift taraflı yazdırmak için yazıcınızın talimatlarını kontrol edin.</a:t>
            </a:r>
          </a:p>
          <a:p>
            <a:pPr algn="l" defTabSz="914400" rtl="1">
              <a:spcBef>
                <a:spcPts val="1200"/>
              </a:spcBef>
              <a:buNone/>
            </a:pPr>
            <a:r>
              <a:rPr lang="tr-TR" sz="1100" b="1" i="1" baseline="0" dirty="0">
                <a:latin typeface="Arial"/>
                <a:ea typeface="+mn-ea"/>
                <a:cs typeface="Arial"/>
              </a:rPr>
              <a:t>Bu slayt üzerindeki resimleri değiştirmek için bir resmi seçin ve silin. Ardından kendi resminizi eklemek için yer tutucudaki Resim Ekle simgesini</a:t>
            </a:r>
          </a:p>
          <a:p>
            <a:pPr algn="l" defTabSz="914400" rtl="1">
              <a:spcBef>
                <a:spcPts val="1200"/>
              </a:spcBef>
              <a:buNone/>
            </a:pPr>
            <a:r>
              <a:rPr lang="tr-TR" sz="1100" b="1" i="1" baseline="0" dirty="0">
                <a:latin typeface="Arial"/>
                <a:ea typeface="+mn-ea"/>
                <a:cs typeface="Arial"/>
              </a:rPr>
              <a:t>tıklatın.</a:t>
            </a:r>
          </a:p>
          <a:p>
            <a:pPr algn="l" defTabSz="914400" rtl="1">
              <a:spcBef>
                <a:spcPts val="1200"/>
              </a:spcBef>
              <a:buNone/>
            </a:pPr>
            <a:r>
              <a:rPr lang="tr-TR" sz="1100" b="1" i="1" dirty="0">
                <a:latin typeface="Arial"/>
                <a:ea typeface="+mn-ea"/>
                <a:cs typeface="Arial"/>
              </a:rPr>
              <a:t>Logoyu kendi logonuzla değiştirmek için "LOGO ile değiştir" resmini sağ tıklatın ve ardından Resmi Değiştir seçimini belirtin.</a:t>
            </a:r>
          </a:p>
        </p:txBody>
      </p:sp>
      <p:pic>
        <p:nvPicPr>
          <p:cNvPr id="41" name="Resim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82" t="11880" r="7418" b="10952"/>
          <a:stretch/>
        </p:blipFill>
        <p:spPr bwMode="auto">
          <a:xfrm>
            <a:off x="11506200" y="5814119"/>
            <a:ext cx="290285" cy="28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Metin Yer Tutucusu 25"/>
          <p:cNvSpPr>
            <a:spLocks noGrp="1"/>
          </p:cNvSpPr>
          <p:nvPr>
            <p:ph type="body" sz="quarter" idx="14" hasCustomPrompt="1"/>
          </p:nvPr>
        </p:nvSpPr>
        <p:spPr>
          <a:xfrm>
            <a:off x="457200" y="5151395"/>
            <a:ext cx="2428875" cy="248151"/>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İşte birkaç fikir...</a:t>
            </a:r>
          </a:p>
        </p:txBody>
      </p:sp>
      <p:sp>
        <p:nvSpPr>
          <p:cNvPr id="29" name="Metin Yer Tutucusu 25"/>
          <p:cNvSpPr>
            <a:spLocks noGrp="1"/>
          </p:cNvSpPr>
          <p:nvPr>
            <p:ph type="body" sz="quarter" idx="16" hasCustomPrompt="1"/>
          </p:nvPr>
        </p:nvSpPr>
        <p:spPr>
          <a:xfrm>
            <a:off x="457200" y="4386248"/>
            <a:ext cx="2428875" cy="609271"/>
          </a:xfrm>
        </p:spPr>
        <p:txBody>
          <a:bodyPr>
            <a:noAutofit/>
          </a:bodyPr>
          <a:lstStyle>
            <a:lvl1pPr marL="0" indent="0" algn="l" defTabSz="749808">
              <a:lnSpc>
                <a:spcPct val="90000"/>
              </a:lnSpc>
              <a:spcBef>
                <a:spcPts val="720"/>
              </a:spcBef>
              <a:buNone/>
              <a:defRPr sz="2000" b="1" baseline="0">
                <a:solidFill>
                  <a:schemeClr val="accent2">
                    <a:lumMod val="75000"/>
                  </a:schemeClr>
                </a:solidFill>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90000"/>
              </a:lnSpc>
              <a:spcBef>
                <a:spcPts val="720"/>
              </a:spcBef>
              <a:buNone/>
            </a:pPr>
            <a:r>
              <a:rPr lang="tr-TR" sz="2000" b="1" i="0" baseline="0" dirty="0">
                <a:solidFill>
                  <a:srgbClr val="DF5327">
                    <a:lumMod val="75000"/>
                  </a:srgbClr>
                </a:solidFill>
                <a:latin typeface="+mj-lt"/>
                <a:ea typeface="+mn-ea"/>
                <a:cs typeface="+mn-cs"/>
              </a:rPr>
              <a:t>Bu broşürde nelere yer verirsiniz?</a:t>
            </a:r>
          </a:p>
        </p:txBody>
      </p:sp>
      <p:sp>
        <p:nvSpPr>
          <p:cNvPr id="13" name="Resim Yer Tutucusu 11"/>
          <p:cNvSpPr>
            <a:spLocks noGrp="1"/>
          </p:cNvSpPr>
          <p:nvPr>
            <p:ph type="pic" sz="quarter" idx="11"/>
          </p:nvPr>
        </p:nvSpPr>
        <p:spPr>
          <a:xfrm>
            <a:off x="457200" y="457200"/>
            <a:ext cx="2428875" cy="36576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26" name="Metin Yer Tutucusu 25"/>
          <p:cNvSpPr>
            <a:spLocks noGrp="1"/>
          </p:cNvSpPr>
          <p:nvPr>
            <p:ph type="body" sz="quarter" idx="13" hasCustomPrompt="1"/>
          </p:nvPr>
        </p:nvSpPr>
        <p:spPr>
          <a:xfrm>
            <a:off x="457199" y="5399546"/>
            <a:ext cx="2428875" cy="1915653"/>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Burası şirketin misyonunu belirtmek için mükemmel bir yerdir. Çok sayıda şirket arasından nasıl sıyrıldığınızı özetlemek için sayfanın sağ tarafını kullanabilir, başarı öykünüzün özeti için ise orta kısmı kullanabilirsiniz.</a:t>
            </a:r>
          </a:p>
          <a:p>
            <a:pPr marL="0" indent="0" algn="l" defTabSz="749808">
              <a:lnSpc>
                <a:spcPct val="120000"/>
              </a:lnSpc>
              <a:spcBef>
                <a:spcPts val="360"/>
              </a:spcBef>
              <a:buNone/>
            </a:pPr>
            <a:r>
              <a:rPr lang="tr-TR" sz="1000" b="0" i="0" baseline="0" dirty="0">
                <a:solidFill>
                  <a:schemeClr val="tx1"/>
                </a:solidFill>
                <a:latin typeface="+mn-lt"/>
                <a:ea typeface="+mn-ea"/>
                <a:cs typeface="+mn-cs"/>
              </a:rPr>
              <a:t>(Ön plana çıkmak için kesinlikle şirketinizin en iyi işlerinin fotoğraflarını seçmeniz gerekir. Resimler her zaman etki uyandırır.)</a:t>
            </a:r>
          </a:p>
        </p:txBody>
      </p:sp>
      <p:sp>
        <p:nvSpPr>
          <p:cNvPr id="30" name="Metin Yer Tutucusu 25"/>
          <p:cNvSpPr>
            <a:spLocks noGrp="1"/>
          </p:cNvSpPr>
          <p:nvPr>
            <p:ph type="body" sz="quarter" idx="17" hasCustomPrompt="1"/>
          </p:nvPr>
        </p:nvSpPr>
        <p:spPr>
          <a:xfrm>
            <a:off x="3813047" y="494316"/>
            <a:ext cx="2428875" cy="454152"/>
          </a:xfrm>
        </p:spPr>
        <p:txBody>
          <a:bodyPr>
            <a:noAutofit/>
          </a:bodyPr>
          <a:lstStyle>
            <a:lvl1pPr marL="0" indent="0" algn="l" defTabSz="749808">
              <a:lnSpc>
                <a:spcPct val="100000"/>
              </a:lnSpc>
              <a:spcBef>
                <a:spcPts val="432"/>
              </a:spcBef>
              <a:buNone/>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432"/>
              </a:spcBef>
              <a:buNone/>
            </a:pPr>
            <a:r>
              <a:rPr lang="tr-TR" sz="1200" b="1" i="0" baseline="0" dirty="0">
                <a:solidFill>
                  <a:schemeClr val="tx1"/>
                </a:solidFill>
                <a:latin typeface="+mj-lt"/>
                <a:ea typeface="+mn-ea"/>
                <a:cs typeface="+mn-cs"/>
              </a:rPr>
              <a:t>Böyle nitelikli bir belgenin zor bir şekilde mi biçimlendirilmesi gerekiyor? Bir düşünün!</a:t>
            </a:r>
          </a:p>
        </p:txBody>
      </p:sp>
      <p:sp>
        <p:nvSpPr>
          <p:cNvPr id="31" name="Metin Yer Tutucusu 25"/>
          <p:cNvSpPr>
            <a:spLocks noGrp="1"/>
          </p:cNvSpPr>
          <p:nvPr>
            <p:ph type="body" sz="quarter" idx="18" hasCustomPrompt="1"/>
          </p:nvPr>
        </p:nvSpPr>
        <p:spPr>
          <a:xfrm>
            <a:off x="3805025" y="1117357"/>
            <a:ext cx="2428875" cy="685800"/>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Bir daha düşünün! Bu broşürdeki yer tutucular sizin için biçimlendirilmiştir. Tek bir tıklatmayla kendi metninizi girin.</a:t>
            </a:r>
          </a:p>
        </p:txBody>
      </p:sp>
      <p:sp>
        <p:nvSpPr>
          <p:cNvPr id="18" name="Metin Yer Tutucusu 25"/>
          <p:cNvSpPr>
            <a:spLocks noGrp="1"/>
          </p:cNvSpPr>
          <p:nvPr>
            <p:ph type="body" sz="quarter" idx="23" hasCustomPrompt="1"/>
          </p:nvPr>
        </p:nvSpPr>
        <p:spPr>
          <a:xfrm>
            <a:off x="3805026" y="2073184"/>
            <a:ext cx="2428875" cy="1384504"/>
          </a:xfrm>
        </p:spPr>
        <p:txBody>
          <a:bodyPr anchor="ctr">
            <a:noAutofit/>
          </a:bodyPr>
          <a:lstStyle>
            <a:lvl1pPr marL="0" indent="0" algn="l" defTabSz="749808">
              <a:lnSpc>
                <a:spcPct val="130000"/>
              </a:lnSpc>
              <a:spcBef>
                <a:spcPts val="540"/>
              </a:spcBef>
              <a:buNone/>
              <a:defRPr sz="1500" i="1" baseline="0">
                <a:solidFill>
                  <a:schemeClr val="accent2">
                    <a:lumMod val="75000"/>
                  </a:schemeClr>
                </a:solidFill>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30000"/>
              </a:lnSpc>
              <a:spcBef>
                <a:spcPts val="540"/>
              </a:spcBef>
              <a:buNone/>
            </a:pPr>
            <a:r>
              <a:rPr lang="tr-TR" sz="1500" b="0" i="1" baseline="0" dirty="0">
                <a:solidFill>
                  <a:srgbClr val="DF5327">
                    <a:lumMod val="75000"/>
                  </a:srgbClr>
                </a:solidFill>
                <a:latin typeface="+mn-lt"/>
                <a:ea typeface="+mn-ea"/>
                <a:cs typeface="+mn-cs"/>
              </a:rPr>
              <a:t>“Şimdi çekingenliğin sırası değil! Ne kadar mükemmel olduğunuzu gösterin. Burası, heyecan verici başarı hikayeleri için mükemmel bir yerdir."</a:t>
            </a:r>
          </a:p>
        </p:txBody>
      </p:sp>
      <p:sp>
        <p:nvSpPr>
          <p:cNvPr id="32" name="Metin Yer Tutucusu 25"/>
          <p:cNvSpPr>
            <a:spLocks noGrp="1"/>
          </p:cNvSpPr>
          <p:nvPr>
            <p:ph type="body" sz="quarter" idx="19" hasCustomPrompt="1"/>
          </p:nvPr>
        </p:nvSpPr>
        <p:spPr>
          <a:xfrm>
            <a:off x="3813820" y="3865106"/>
            <a:ext cx="2428875" cy="228600"/>
          </a:xfrm>
        </p:spPr>
        <p:txBody>
          <a:bodyPr>
            <a:noAutofit/>
          </a:bodyPr>
          <a:lstStyle>
            <a:lvl1pPr marL="0" marR="0" indent="0" algn="l" defTabSz="749808" rtl="0" eaLnBrk="1" fontAlgn="auto" latinLnBrk="0" hangingPunct="1">
              <a:lnSpc>
                <a:spcPct val="100000"/>
              </a:lnSpc>
              <a:spcBef>
                <a:spcPts val="432"/>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indent="0" algn="l" defTabSz="749808">
              <a:lnSpc>
                <a:spcPct val="100000"/>
              </a:lnSpc>
              <a:spcBef>
                <a:spcPts val="432"/>
              </a:spcBef>
              <a:buNone/>
            </a:pPr>
            <a:r>
              <a:rPr lang="tr-TR" sz="1200" b="1" i="0" baseline="0" dirty="0">
                <a:solidFill>
                  <a:schemeClr val="tx1"/>
                </a:solidFill>
                <a:latin typeface="+mj-lt"/>
                <a:ea typeface="+mn-ea"/>
                <a:cs typeface="+mn-cs"/>
              </a:rPr>
              <a:t>Tam olarak istediğiniz sonucu elde edin</a:t>
            </a:r>
          </a:p>
        </p:txBody>
      </p:sp>
      <p:sp>
        <p:nvSpPr>
          <p:cNvPr id="21" name="Metin Yer Tutucusu 25"/>
          <p:cNvSpPr>
            <a:spLocks noGrp="1"/>
          </p:cNvSpPr>
          <p:nvPr>
            <p:ph type="body" sz="quarter" idx="24" hasCustomPrompt="1"/>
          </p:nvPr>
        </p:nvSpPr>
        <p:spPr>
          <a:xfrm>
            <a:off x="3813047" y="4348417"/>
            <a:ext cx="2428875" cy="844959"/>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 broşürün görünümü kolaylıkla özelleştirmek için şeridin Tasarım sekmesinde Temalar, Renkler ve Yazı Tipleri galerilerine göz gezdirin.</a:t>
            </a:r>
          </a:p>
        </p:txBody>
      </p:sp>
      <p:sp>
        <p:nvSpPr>
          <p:cNvPr id="22" name="Metin Yer Tutucusu 25"/>
          <p:cNvSpPr>
            <a:spLocks noGrp="1"/>
          </p:cNvSpPr>
          <p:nvPr>
            <p:ph type="body" sz="quarter" idx="25" hasCustomPrompt="1"/>
          </p:nvPr>
        </p:nvSpPr>
        <p:spPr>
          <a:xfrm>
            <a:off x="3813047" y="5193376"/>
            <a:ext cx="2428875" cy="412340"/>
          </a:xfrm>
        </p:spPr>
        <p:txBody>
          <a:bodyPr>
            <a:noAutofit/>
          </a:bodyPr>
          <a:lstStyle>
            <a:lvl1pPr marL="0" marR="0" indent="0" algn="l" defTabSz="749808" rtl="0" eaLnBrk="1" fontAlgn="auto" latinLnBrk="0" hangingPunct="1">
              <a:lnSpc>
                <a:spcPct val="100000"/>
              </a:lnSpc>
              <a:spcBef>
                <a:spcPts val="432"/>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indent="0" algn="l" defTabSz="749808">
              <a:lnSpc>
                <a:spcPct val="100000"/>
              </a:lnSpc>
              <a:spcBef>
                <a:spcPts val="432"/>
              </a:spcBef>
              <a:buNone/>
            </a:pPr>
            <a:r>
              <a:rPr lang="tr-TR" sz="1200" b="1" i="0" baseline="0" dirty="0">
                <a:solidFill>
                  <a:schemeClr val="tx1"/>
                </a:solidFill>
                <a:latin typeface="+mj-lt"/>
                <a:ea typeface="+mn-ea"/>
                <a:cs typeface="+mn-cs"/>
              </a:rPr>
              <a:t>Şirket markası olmuş renkleriniz veya yazı tipleriniz mi var?</a:t>
            </a:r>
          </a:p>
        </p:txBody>
      </p:sp>
      <p:sp>
        <p:nvSpPr>
          <p:cNvPr id="24" name="Metin Yer Tutucusu 25"/>
          <p:cNvSpPr>
            <a:spLocks noGrp="1"/>
          </p:cNvSpPr>
          <p:nvPr>
            <p:ph type="body" sz="quarter" idx="26" hasCustomPrompt="1"/>
          </p:nvPr>
        </p:nvSpPr>
        <p:spPr>
          <a:xfrm>
            <a:off x="3813047" y="5715000"/>
            <a:ext cx="2428875" cy="771552"/>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Hiç sorun değil! Temalar, Renkler ve Yazı Tipi galerileri size kendi tercihlerinizi ekleme seçeneği verir.</a:t>
            </a:r>
          </a:p>
        </p:txBody>
      </p:sp>
      <p:sp>
        <p:nvSpPr>
          <p:cNvPr id="12" name="Resim Yer Tutucusu 11"/>
          <p:cNvSpPr>
            <a:spLocks noGrp="1"/>
          </p:cNvSpPr>
          <p:nvPr>
            <p:ph type="pic" sz="quarter" idx="10"/>
          </p:nvPr>
        </p:nvSpPr>
        <p:spPr>
          <a:xfrm>
            <a:off x="7165975" y="457200"/>
            <a:ext cx="2428875" cy="1600200"/>
          </a:xfrm>
          <a:solidFill>
            <a:schemeClr val="bg2"/>
          </a:solidFill>
        </p:spPr>
        <p:txBody>
          <a:bodyPr tIns="274320">
            <a:normAutofit/>
          </a:bodyPr>
          <a:lstStyle>
            <a:lvl1pPr marL="0" indent="0" algn="ctr">
              <a:buNone/>
              <a:defRPr sz="1400"/>
            </a:lvl1pPr>
          </a:lstStyle>
          <a:p>
            <a:r>
              <a:rPr lang="tr-TR"/>
              <a:t>Resim eklemek için simgeyi tıklatın</a:t>
            </a:r>
            <a:endParaRPr lang="tr-TR" dirty="0"/>
          </a:p>
        </p:txBody>
      </p:sp>
      <p:sp>
        <p:nvSpPr>
          <p:cNvPr id="28" name="Metin Yer Tutucusu 25"/>
          <p:cNvSpPr>
            <a:spLocks noGrp="1"/>
          </p:cNvSpPr>
          <p:nvPr>
            <p:ph type="body" sz="quarter" idx="15" hasCustomPrompt="1"/>
          </p:nvPr>
        </p:nvSpPr>
        <p:spPr>
          <a:xfrm>
            <a:off x="7165975" y="2221894"/>
            <a:ext cx="2428875" cy="274320"/>
          </a:xfrm>
        </p:spPr>
        <p:txBody>
          <a:bodyPr>
            <a:noAutofit/>
          </a:bodyPr>
          <a:lstStyle>
            <a:lvl1pPr marL="0" indent="0" algn="l" defTabSz="749808">
              <a:lnSpc>
                <a:spcPct val="100000"/>
              </a:lnSpc>
              <a:spcBef>
                <a:spcPts val="0"/>
              </a:spcBef>
              <a:buNone/>
              <a:defRPr sz="900" b="0" i="1" baseline="0">
                <a:latin typeface="+mn-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00000"/>
              </a:lnSpc>
              <a:spcBef>
                <a:spcPts val="324"/>
              </a:spcBef>
              <a:buNone/>
            </a:pPr>
            <a:r>
              <a:rPr lang="tr-TR" sz="900" b="0" i="1" baseline="0" dirty="0">
                <a:solidFill>
                  <a:schemeClr val="tx1"/>
                </a:solidFill>
                <a:latin typeface="+mn-lt"/>
                <a:ea typeface="+mn-ea"/>
                <a:cs typeface="+mn-cs"/>
              </a:rPr>
              <a:t>[Fotoğrafınız için bir resim yazısı ekleyin]</a:t>
            </a:r>
          </a:p>
          <a:p>
            <a:pPr marL="0" indent="0" algn="l" defTabSz="749808">
              <a:lnSpc>
                <a:spcPct val="100000"/>
              </a:lnSpc>
              <a:spcBef>
                <a:spcPts val="0"/>
              </a:spcBef>
              <a:buNone/>
            </a:pPr>
            <a:endParaRPr lang="tr-TR" dirty="0"/>
          </a:p>
        </p:txBody>
      </p:sp>
      <p:sp>
        <p:nvSpPr>
          <p:cNvPr id="25" name="Metin Yer Tutucusu 25"/>
          <p:cNvSpPr>
            <a:spLocks noGrp="1"/>
          </p:cNvSpPr>
          <p:nvPr>
            <p:ph type="body" sz="quarter" idx="27" hasCustomPrompt="1"/>
          </p:nvPr>
        </p:nvSpPr>
        <p:spPr>
          <a:xfrm>
            <a:off x="7172325" y="2530613"/>
            <a:ext cx="2428875" cy="733033"/>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Sunduğunuz hizmetlerle ilgili bazı özel bilgiler vermeyi ve rakipleriniz arasından nasıl sıyrıldığınızı anlatmayı unutmayın.</a:t>
            </a:r>
          </a:p>
        </p:txBody>
      </p:sp>
      <p:sp>
        <p:nvSpPr>
          <p:cNvPr id="35" name="Metin Yer Tutucusu 25"/>
          <p:cNvSpPr>
            <a:spLocks noGrp="1"/>
          </p:cNvSpPr>
          <p:nvPr>
            <p:ph type="body" sz="quarter" idx="28" hasCustomPrompt="1"/>
          </p:nvPr>
        </p:nvSpPr>
        <p:spPr>
          <a:xfrm>
            <a:off x="7172325" y="3326958"/>
            <a:ext cx="2428875" cy="210899"/>
          </a:xfrm>
        </p:spPr>
        <p:txBody>
          <a:bodyPr>
            <a:noAutofit/>
          </a:bodyPr>
          <a:lstStyle>
            <a:lvl1pPr marL="0" marR="0" indent="0" algn="l" defTabSz="749808" rtl="0" eaLnBrk="1" fontAlgn="auto" latinLnBrk="0" hangingPunct="1">
              <a:lnSpc>
                <a:spcPct val="100000"/>
              </a:lnSpc>
              <a:spcBef>
                <a:spcPts val="432"/>
              </a:spcBef>
              <a:spcAft>
                <a:spcPts val="0"/>
              </a:spcAft>
              <a:buClrTx/>
              <a:buSzTx/>
              <a:buFont typeface="Arial" panose="020B0604020202020204" pitchFamily="34" charset="0"/>
              <a:buNone/>
              <a:tabLst/>
              <a:defRPr sz="1200" b="1" baseline="0">
                <a:latin typeface="+mj-lt"/>
              </a:defRPr>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marR="0" indent="0" algn="l" defTabSz="749808">
              <a:lnSpc>
                <a:spcPct val="100000"/>
              </a:lnSpc>
              <a:spcBef>
                <a:spcPts val="432"/>
              </a:spcBef>
              <a:buNone/>
            </a:pPr>
            <a:r>
              <a:rPr lang="tr-TR" sz="1200" b="1" i="0" baseline="0" dirty="0">
                <a:solidFill>
                  <a:schemeClr val="tx1"/>
                </a:solidFill>
                <a:latin typeface="+mj-lt"/>
                <a:ea typeface="+mn-ea"/>
                <a:cs typeface="+mn-cs"/>
              </a:rPr>
              <a:t>Ürün ve Hizmetlerimiz</a:t>
            </a:r>
          </a:p>
        </p:txBody>
      </p:sp>
      <p:sp>
        <p:nvSpPr>
          <p:cNvPr id="36" name="Metin Yer Tutucusu 25"/>
          <p:cNvSpPr>
            <a:spLocks noGrp="1"/>
          </p:cNvSpPr>
          <p:nvPr>
            <p:ph type="body" sz="quarter" idx="29" hasCustomPrompt="1"/>
          </p:nvPr>
        </p:nvSpPr>
        <p:spPr>
          <a:xfrm>
            <a:off x="7172325" y="3552470"/>
            <a:ext cx="2428875" cy="3762730"/>
          </a:xfrm>
        </p:spPr>
        <p:txBody>
          <a:bodyPr>
            <a:noAutofit/>
          </a:bodyPr>
          <a:lstStyle>
            <a:lvl1pPr marL="0" indent="0" algn="l" defTabSz="749808">
              <a:lnSpc>
                <a:spcPct val="120000"/>
              </a:lnSpc>
              <a:spcBef>
                <a:spcPts val="360"/>
              </a:spcBef>
              <a:buNone/>
              <a:defRPr sz="1000" baseline="0"/>
            </a:lvl1pPr>
            <a:lvl2pPr marL="0" indent="0">
              <a:lnSpc>
                <a:spcPct val="100000"/>
              </a:lnSpc>
              <a:spcBef>
                <a:spcPts val="1000"/>
              </a:spcBef>
              <a:buNone/>
              <a:defRPr sz="1000"/>
            </a:lvl2pPr>
            <a:lvl3pPr marL="0" indent="0">
              <a:lnSpc>
                <a:spcPct val="100000"/>
              </a:lnSpc>
              <a:spcBef>
                <a:spcPts val="1000"/>
              </a:spcBef>
              <a:buNone/>
              <a:defRPr sz="1000"/>
            </a:lvl3pPr>
            <a:lvl4pPr marL="0" indent="0">
              <a:lnSpc>
                <a:spcPct val="100000"/>
              </a:lnSpc>
              <a:spcBef>
                <a:spcPts val="1000"/>
              </a:spcBef>
              <a:buNone/>
              <a:defRPr sz="1000"/>
            </a:lvl4pPr>
            <a:lvl5pPr marL="0" indent="0">
              <a:lnSpc>
                <a:spcPct val="100000"/>
              </a:lnSpc>
              <a:spcBef>
                <a:spcPts val="1000"/>
              </a:spcBef>
              <a:buNone/>
              <a:defRPr sz="1000"/>
            </a:lvl5pPr>
          </a:lstStyle>
          <a:p>
            <a:pPr marL="0" indent="0" algn="l" defTabSz="749808">
              <a:lnSpc>
                <a:spcPct val="120000"/>
              </a:lnSpc>
              <a:spcBef>
                <a:spcPts val="360"/>
              </a:spcBef>
              <a:buNone/>
            </a:pPr>
            <a:r>
              <a:rPr lang="tr-TR" sz="1000" b="0" i="0" baseline="0" dirty="0">
                <a:solidFill>
                  <a:schemeClr val="tx1"/>
                </a:solidFill>
                <a:latin typeface="+mn-lt"/>
                <a:ea typeface="+mn-ea"/>
                <a:cs typeface="+mn-cs"/>
              </a:rPr>
              <a:t>Buraya ürün ve hizmetlerinizin veya şirketinizle birlikte çalışmanın en büyük avantajlarını madde işaretli bir liste halinde ekleyebilirsiniz. Ya da en iyi olduğunuz noktaları birkaç kısa paragrafta özetleyebilirsiniz.</a:t>
            </a:r>
          </a:p>
          <a:p>
            <a:pPr marL="0" indent="0" algn="l" defTabSz="749808">
              <a:lnSpc>
                <a:spcPct val="120000"/>
              </a:lnSpc>
              <a:spcBef>
                <a:spcPts val="360"/>
              </a:spcBef>
              <a:buNone/>
            </a:pPr>
            <a:r>
              <a:rPr lang="tr-TR" sz="1000" b="0" i="0" baseline="0" dirty="0">
                <a:solidFill>
                  <a:schemeClr val="tx1"/>
                </a:solidFill>
                <a:latin typeface="+mn-lt"/>
                <a:ea typeface="+mn-ea"/>
                <a:cs typeface="+mn-cs"/>
              </a:rPr>
              <a:t>İşinizin ne kadar mükemmel olduğunu saatlerce anlatabileceğinizi biliyoruz. (Bunun için sizi suçlamıyoruz tabii. Harikasınız!) Bunun bir pazarlama aracı olduğunu da unutmayın; dikkatleri üzerinizde tutmak istiyorsanız kısa, samimi ve rahat okunur bir metin hazırlayın.</a:t>
            </a:r>
          </a:p>
        </p:txBody>
      </p:sp>
    </p:spTree>
    <p:extLst>
      <p:ext uri="{BB962C8B-B14F-4D97-AF65-F5344CB8AC3E}">
        <p14:creationId xmlns:p14="http://schemas.microsoft.com/office/powerpoint/2010/main" val="1198149047"/>
      </p:ext>
    </p:extLst>
  </p:cSld>
  <p:clrMapOvr>
    <a:masterClrMapping/>
  </p:clrMapOvr>
  <p:extLst mod="1">
    <p:ext uri="{DCECCB84-F9BA-43D5-87BE-67443E8EF086}">
      <p15:sldGuideLst xmlns:p15="http://schemas.microsoft.com/office/powerpoint/2012/main" xmlns="">
        <p15:guide id="1" pos="4224">
          <p15:clr>
            <a:srgbClr val="547EBF"/>
          </p15:clr>
        </p15:guide>
        <p15:guide id="2" orient="horz" pos="2448">
          <p15:clr>
            <a:srgbClr val="FBAE40"/>
          </p15:clr>
        </p15:guide>
        <p15:guide id="3" pos="2112">
          <p15:clr>
            <a:srgbClr val="547EBF"/>
          </p15:clr>
        </p15:guide>
        <p15:guide id="4" orient="horz" pos="4608">
          <p15:clr>
            <a:srgbClr val="FBAE40"/>
          </p15:clr>
        </p15:guide>
        <p15:guide id="5" orient="horz" pos="288">
          <p15:clr>
            <a:srgbClr val="FBAE40"/>
          </p15:clr>
        </p15:guide>
        <p15:guide id="6" pos="4509">
          <p15:clr>
            <a:srgbClr val="FBAE40"/>
          </p15:clr>
        </p15:guide>
        <p15:guide id="7" pos="6044">
          <p15:clr>
            <a:srgbClr val="FBAE40"/>
          </p15:clr>
        </p15:guide>
        <p15:guide id="8" pos="3168">
          <p15:clr>
            <a:srgbClr val="FBAE40"/>
          </p15:clr>
        </p15:guide>
        <p15:guide id="9" pos="2400">
          <p15:clr>
            <a:srgbClr val="FBAE40"/>
          </p15:clr>
        </p15:guide>
        <p15:guide id="10" pos="1824">
          <p15:clr>
            <a:srgbClr val="FBAE40"/>
          </p15:clr>
        </p15:guide>
        <p15:guide id="11" pos="288">
          <p15:clr>
            <a:srgbClr val="FBAE40"/>
          </p15:clr>
        </p15:guide>
        <p15:guide id="12" pos="393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91515" y="413809"/>
            <a:ext cx="8675370" cy="1502305"/>
          </a:xfrm>
          <a:prstGeom prst="rect">
            <a:avLst/>
          </a:prstGeom>
        </p:spPr>
        <p:txBody>
          <a:bodyPr vert="horz" lIns="0" tIns="0" rIns="0" bIns="0" rtlCol="0" anchor="ctr">
            <a:normAutofit/>
          </a:bodyPr>
          <a:lstStyle/>
          <a:p>
            <a:r>
              <a:rPr lang="tr-TR" dirty="0"/>
              <a:t>Asıl başlık stili için tıklatın</a:t>
            </a:r>
          </a:p>
        </p:txBody>
      </p:sp>
      <p:sp>
        <p:nvSpPr>
          <p:cNvPr id="3" name="Metin Yer Tutucusu 2"/>
          <p:cNvSpPr>
            <a:spLocks noGrp="1"/>
          </p:cNvSpPr>
          <p:nvPr>
            <p:ph type="body" idx="1"/>
          </p:nvPr>
        </p:nvSpPr>
        <p:spPr>
          <a:xfrm>
            <a:off x="691515" y="2069042"/>
            <a:ext cx="8675370" cy="4931516"/>
          </a:xfrm>
          <a:prstGeom prst="rect">
            <a:avLst/>
          </a:prstGeom>
        </p:spPr>
        <p:txBody>
          <a:bodyPr vert="horz" lIns="0" tIns="0" rIns="0" bIns="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691515" y="7203864"/>
            <a:ext cx="2703195"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5F272CD0-8AE2-403D-BC5A-E9768D13DA7F}" type="datetimeFigureOut">
              <a:rPr lang="tr-TR" smtClean="0"/>
              <a:pPr/>
              <a:t>28.06.2018</a:t>
            </a:fld>
            <a:endParaRPr lang="tr-TR" dirty="0"/>
          </a:p>
        </p:txBody>
      </p:sp>
      <p:sp>
        <p:nvSpPr>
          <p:cNvPr id="5" name="Altbilgi Yer Tutucusu 4"/>
          <p:cNvSpPr>
            <a:spLocks noGrp="1"/>
          </p:cNvSpPr>
          <p:nvPr>
            <p:ph type="ftr" sz="quarter" idx="3"/>
          </p:nvPr>
        </p:nvSpPr>
        <p:spPr>
          <a:xfrm>
            <a:off x="3834765" y="7203864"/>
            <a:ext cx="238887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6663690" y="7203864"/>
            <a:ext cx="2703195"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A2D45621-FB72-491B-A41E-B21F020BD976}" type="slidenum">
              <a:rPr lang="tr-TR" smtClean="0"/>
              <a:pPr/>
              <a:t>‹#›</a:t>
            </a:fld>
            <a:endParaRPr lang="tr-TR" dirty="0"/>
          </a:p>
        </p:txBody>
      </p:sp>
    </p:spTree>
    <p:extLst>
      <p:ext uri="{BB962C8B-B14F-4D97-AF65-F5344CB8AC3E}">
        <p14:creationId xmlns:p14="http://schemas.microsoft.com/office/powerpoint/2010/main" val="4261577845"/>
      </p:ext>
    </p:extLst>
  </p:cSld>
  <p:clrMap bg1="lt1" tx1="dk1" bg2="lt2" tx2="dk2" accent1="accent1" accent2="accent2" accent3="accent3" accent4="accent4" accent5="accent5" accent6="accent6" hlink="hlink" folHlink="folHlink"/>
  <p:sldLayoutIdLst>
    <p:sldLayoutId id="2147483660" r:id="rId1"/>
    <p:sldLayoutId id="2147483661" r:id="rId2"/>
  </p:sldLayoutIdLst>
  <p:txStyles>
    <p:titleStyle>
      <a:lvl1pPr algn="l" defTabSz="754380" rtl="0" eaLnBrk="1" latinLnBrk="0" hangingPunct="1">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ct val="30000"/>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ct val="30000"/>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ct val="30000"/>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448" userDrawn="1">
          <p15:clr>
            <a:srgbClr val="F26B43"/>
          </p15:clr>
        </p15:guide>
        <p15:guide id="2" pos="31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Metin Yer Tutucusu 64"/>
          <p:cNvSpPr>
            <a:spLocks noGrp="1"/>
          </p:cNvSpPr>
          <p:nvPr>
            <p:ph type="body" sz="quarter" idx="24"/>
          </p:nvPr>
        </p:nvSpPr>
        <p:spPr>
          <a:xfrm>
            <a:off x="3780141" y="501825"/>
            <a:ext cx="2885737" cy="1629514"/>
          </a:xfrm>
        </p:spPr>
        <p:txBody>
          <a:bodyPr/>
          <a:lstStyle/>
          <a:p>
            <a:pPr lvl="0" algn="just"/>
            <a:r>
              <a:rPr lang="tr-TR" sz="1050"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  </a:t>
            </a:r>
            <a:r>
              <a:rPr lang="tr-TR" sz="1100" b="1" dirty="0">
                <a:solidFill>
                  <a:srgbClr val="DF5327">
                    <a:lumMod val="75000"/>
                  </a:srgbClr>
                </a:solidFill>
                <a:latin typeface="Verdana" panose="020B0604030504040204" pitchFamily="34" charset="0"/>
                <a:ea typeface="Verdana" panose="020B0604030504040204" pitchFamily="34" charset="0"/>
                <a:cs typeface="Verdana" panose="020B0604030504040204" pitchFamily="34" charset="0"/>
              </a:rPr>
              <a:t>İş Dünyası İle Entegrasyon (İDE)   </a:t>
            </a:r>
          </a:p>
          <a:p>
            <a:pPr algn="just"/>
            <a:r>
              <a:rPr lang="tr-TR" sz="1050" dirty="0" smtClean="0">
                <a:latin typeface="Verdana" pitchFamily="34" charset="0"/>
                <a:ea typeface="Verdana" pitchFamily="34" charset="0"/>
                <a:cs typeface="Verdana" pitchFamily="34" charset="0"/>
              </a:rPr>
              <a:t>İskenderun </a:t>
            </a:r>
            <a:r>
              <a:rPr lang="tr-TR" sz="1050" dirty="0">
                <a:latin typeface="Verdana" pitchFamily="34" charset="0"/>
                <a:ea typeface="Verdana" pitchFamily="34" charset="0"/>
                <a:cs typeface="Verdana" pitchFamily="34" charset="0"/>
              </a:rPr>
              <a:t>MYO </a:t>
            </a:r>
            <a:r>
              <a:rPr lang="tr-TR" sz="1050" dirty="0" smtClean="0">
                <a:latin typeface="Verdana" pitchFamily="34" charset="0"/>
                <a:ea typeface="Verdana" pitchFamily="34" charset="0"/>
                <a:cs typeface="Verdana" pitchFamily="34" charset="0"/>
              </a:rPr>
              <a:t>Kontrol ve Otomasyon Teknolojisi </a:t>
            </a:r>
            <a:r>
              <a:rPr lang="tr-TR" sz="1050" dirty="0">
                <a:latin typeface="Verdana" pitchFamily="34" charset="0"/>
                <a:ea typeface="Verdana" pitchFamily="34" charset="0"/>
                <a:cs typeface="Verdana" pitchFamily="34" charset="0"/>
              </a:rPr>
              <a:t>Programından mezun olan</a:t>
            </a:r>
            <a:r>
              <a:rPr lang="tr-TR" sz="1050" dirty="0" smtClean="0">
                <a:latin typeface="Verdana" panose="020B0604030504040204" pitchFamily="34" charset="0"/>
                <a:ea typeface="Verdana" panose="020B0604030504040204" pitchFamily="34" charset="0"/>
                <a:cs typeface="Verdana" panose="020B0604030504040204" pitchFamily="34" charset="0"/>
              </a:rPr>
              <a:t> </a:t>
            </a:r>
            <a:r>
              <a:rPr lang="tr-TR" sz="1050" dirty="0">
                <a:latin typeface="Verdana" panose="020B0604030504040204" pitchFamily="34" charset="0"/>
                <a:ea typeface="Verdana" panose="020B0604030504040204" pitchFamily="34" charset="0"/>
                <a:cs typeface="Verdana" panose="020B0604030504040204" pitchFamily="34" charset="0"/>
              </a:rPr>
              <a:t>öğrencilerimizi iş dünyasında başarılı personeller haline dönüştürebilmek adına başlatılan İDE programı, kısa süre içerisinde iş adamları  tarafından yoğun ilgi gören bir uygulama haline dönmüştür.</a:t>
            </a: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a:p>
            <a:pPr algn="just"/>
            <a:endParaRPr lang="tr-TR" dirty="0">
              <a:latin typeface="Verdana" panose="020B0604030504040204" pitchFamily="34" charset="0"/>
              <a:ea typeface="Verdana" panose="020B0604030504040204" pitchFamily="34" charset="0"/>
              <a:cs typeface="Verdana" panose="020B0604030504040204" pitchFamily="34" charset="0"/>
            </a:endParaRPr>
          </a:p>
        </p:txBody>
      </p:sp>
      <p:sp>
        <p:nvSpPr>
          <p:cNvPr id="32" name="Metin Yer Tutucusu 31"/>
          <p:cNvSpPr>
            <a:spLocks noGrp="1"/>
          </p:cNvSpPr>
          <p:nvPr>
            <p:ph type="body" sz="quarter" idx="23"/>
          </p:nvPr>
        </p:nvSpPr>
        <p:spPr>
          <a:xfrm>
            <a:off x="7003447" y="4992392"/>
            <a:ext cx="2657931" cy="2390198"/>
          </a:xfrm>
        </p:spPr>
        <p:txBody>
          <a:bodyPr/>
          <a:lstStyle/>
          <a:p>
            <a:pPr algn="just"/>
            <a:r>
              <a:rPr lang="tr-TR" sz="1050" dirty="0" smtClean="0"/>
              <a:t>.</a:t>
            </a:r>
            <a:r>
              <a:rPr lang="tr-TR" sz="1050" dirty="0"/>
              <a:t> </a:t>
            </a:r>
            <a:r>
              <a:rPr lang="tr-TR" sz="1400" i="0" dirty="0"/>
              <a:t>Kontrol ve Otomasyon Teknikeri,  işletmede ya da fabrika bölümünde üretim hattına ya da üretimin başındaki mühendise karşı sorumlu veya mevzuat izin verdiği durumlarda çalışma alanında kendisi doğrudan sorumlu yöneticidir. Elektronik ve  Otomasyon sektöründe, Mal / hizmet üreten firmalar ile ilgili işyeri açabilirler</a:t>
            </a:r>
            <a:r>
              <a:rPr lang="tr-TR" sz="1100" i="0" dirty="0">
                <a:latin typeface="Verdana" panose="020B0604030504040204" pitchFamily="34" charset="0"/>
                <a:ea typeface="Verdana" panose="020B0604030504040204" pitchFamily="34" charset="0"/>
                <a:cs typeface="Verdana" panose="020B0604030504040204" pitchFamily="34" charset="0"/>
              </a:rPr>
              <a:t>.</a:t>
            </a:r>
          </a:p>
        </p:txBody>
      </p:sp>
      <p:sp>
        <p:nvSpPr>
          <p:cNvPr id="19" name="Metin Yer Tutucusu 3"/>
          <p:cNvSpPr txBox="1">
            <a:spLocks/>
          </p:cNvSpPr>
          <p:nvPr/>
        </p:nvSpPr>
        <p:spPr>
          <a:xfrm>
            <a:off x="7045424" y="1091547"/>
            <a:ext cx="2678326" cy="491333"/>
          </a:xfrm>
          <a:prstGeom prst="rect">
            <a:avLst/>
          </a:prstGeom>
        </p:spPr>
        <p:txBody>
          <a:bodyPr vert="horz" lIns="0" tIns="0" rIns="0" bIns="0" rtlCol="0" anchor="b">
            <a:noAutofit/>
          </a:bodyPr>
          <a:lstStyle>
            <a:lvl1pPr marL="0" indent="0" algn="l" defTabSz="1005840" rtl="0" eaLnBrk="1" latinLnBrk="0" hangingPunct="1">
              <a:lnSpc>
                <a:spcPct val="95000"/>
              </a:lnSpc>
              <a:spcBef>
                <a:spcPts val="0"/>
              </a:spcBef>
              <a:buFont typeface="Arial" panose="020B0604020202020204" pitchFamily="34" charset="0"/>
              <a:buNone/>
              <a:defRPr sz="3000" b="1" kern="1200">
                <a:solidFill>
                  <a:schemeClr val="tx1">
                    <a:lumMod val="65000"/>
                    <a:lumOff val="35000"/>
                  </a:schemeClr>
                </a:solidFill>
                <a:latin typeface="+mj-lt"/>
                <a:ea typeface="+mn-ea"/>
                <a:cs typeface="+mn-cs"/>
              </a:defRPr>
            </a:lvl1pPr>
            <a:lvl2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2pPr>
            <a:lvl3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3pPr>
            <a:lvl4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4pPr>
            <a:lvl5pPr marL="0" indent="0" algn="l" defTabSz="1005840" rtl="0" eaLnBrk="1" latinLnBrk="0" hangingPunct="1">
              <a:lnSpc>
                <a:spcPct val="90000"/>
              </a:lnSpc>
              <a:spcBef>
                <a:spcPts val="0"/>
              </a:spcBef>
              <a:buFont typeface="Arial" panose="020B0604020202020204" pitchFamily="34" charset="0"/>
              <a:buNone/>
              <a:defRPr sz="18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spcBef>
                <a:spcPts val="1100"/>
              </a:spcBef>
            </a:pPr>
            <a:r>
              <a:rPr lang="tr-TR" sz="1600" dirty="0">
                <a:latin typeface="Verdana"/>
              </a:rPr>
              <a:t>İSKENDERUN MESLEK YÜKSEKOKULU</a:t>
            </a:r>
          </a:p>
        </p:txBody>
      </p:sp>
      <p:pic>
        <p:nvPicPr>
          <p:cNvPr id="27" name="Resim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9378" y="297746"/>
            <a:ext cx="2703582" cy="649225"/>
          </a:xfrm>
          <a:prstGeom prst="rect">
            <a:avLst/>
          </a:prstGeom>
        </p:spPr>
      </p:pic>
      <p:sp>
        <p:nvSpPr>
          <p:cNvPr id="16" name="Akış Çizelgesi: İşlem 15"/>
          <p:cNvSpPr/>
          <p:nvPr/>
        </p:nvSpPr>
        <p:spPr>
          <a:xfrm>
            <a:off x="132656" y="141784"/>
            <a:ext cx="9721080" cy="7488832"/>
          </a:xfrm>
          <a:prstGeom prst="flowChartProcess">
            <a:avLst/>
          </a:prstGeom>
          <a:noFill/>
          <a:ln>
            <a:solidFill>
              <a:schemeClr val="accent2"/>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tr-TR">
              <a:solidFill>
                <a:srgbClr val="C00000"/>
              </a:solidFill>
            </a:endParaRPr>
          </a:p>
        </p:txBody>
      </p:sp>
      <p:pic>
        <p:nvPicPr>
          <p:cNvPr id="6" name="Resim 5">
            <a:extLst>
              <a:ext uri="{FF2B5EF4-FFF2-40B4-BE49-F238E27FC236}">
                <a16:creationId xmlns="" xmlns:a16="http://schemas.microsoft.com/office/drawing/2014/main" id="{B981E8FB-EBBD-42B4-91ED-CF17EBFF52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98" b="26806"/>
          <a:stretch/>
        </p:blipFill>
        <p:spPr>
          <a:xfrm>
            <a:off x="3800373" y="5357638"/>
            <a:ext cx="2751584" cy="2024953"/>
          </a:xfrm>
          <a:prstGeom prst="rect">
            <a:avLst/>
          </a:prstGeom>
        </p:spPr>
      </p:pic>
      <p:pic>
        <p:nvPicPr>
          <p:cNvPr id="21" name="Resim 20">
            <a:extLst>
              <a:ext uri="{FF2B5EF4-FFF2-40B4-BE49-F238E27FC236}">
                <a16:creationId xmlns="" xmlns:a16="http://schemas.microsoft.com/office/drawing/2014/main" id="{AEE41A92-0E60-4C13-B16C-0A6C5CE280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0373" y="2230016"/>
            <a:ext cx="2865505" cy="1322885"/>
          </a:xfrm>
          <a:prstGeom prst="rect">
            <a:avLst/>
          </a:prstGeom>
        </p:spPr>
      </p:pic>
      <p:sp>
        <p:nvSpPr>
          <p:cNvPr id="15" name="Metin Yer Tutucusu 64">
            <a:extLst>
              <a:ext uri="{FF2B5EF4-FFF2-40B4-BE49-F238E27FC236}">
                <a16:creationId xmlns="" xmlns:a16="http://schemas.microsoft.com/office/drawing/2014/main" id="{6ABEA8EF-765A-434B-8A85-92FA89CBFFAA}"/>
              </a:ext>
            </a:extLst>
          </p:cNvPr>
          <p:cNvSpPr txBox="1">
            <a:spLocks/>
          </p:cNvSpPr>
          <p:nvPr/>
        </p:nvSpPr>
        <p:spPr>
          <a:xfrm>
            <a:off x="368893" y="2791342"/>
            <a:ext cx="2907267" cy="2096512"/>
          </a:xfrm>
          <a:prstGeom prst="rect">
            <a:avLst/>
          </a:prstGeom>
        </p:spPr>
        <p:txBody>
          <a:bodyPr vert="horz" lIns="0" tIns="0" rIns="0" bIns="0" rtlCol="0">
            <a:noAutofit/>
          </a:bodyPr>
          <a:lstStyle>
            <a:lvl1pPr marL="0" indent="0" algn="l" defTabSz="749808" rtl="0" eaLnBrk="1" latinLnBrk="0" hangingPunct="1">
              <a:lnSpc>
                <a:spcPct val="120000"/>
              </a:lnSpc>
              <a:spcBef>
                <a:spcPts val="360"/>
              </a:spcBef>
              <a:buFont typeface="Arial" panose="020B0604020202020204" pitchFamily="34" charset="0"/>
              <a:buNone/>
              <a:defRPr sz="1000" kern="1200" baseline="0">
                <a:solidFill>
                  <a:schemeClr val="tx1"/>
                </a:solidFill>
                <a:latin typeface="+mn-lt"/>
                <a:ea typeface="+mn-ea"/>
                <a:cs typeface="+mn-cs"/>
              </a:defRPr>
            </a:lvl1pPr>
            <a:lvl2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2pPr>
            <a:lvl3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3pPr>
            <a:lvl4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4pPr>
            <a:lvl5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9pPr>
          </a:lstStyle>
          <a:p>
            <a:pPr marL="171450" indent="-171450" algn="just">
              <a:buFont typeface="Wingdings" panose="05000000000000000000" pitchFamily="2" charset="2"/>
              <a:buChar char="ü"/>
            </a:pPr>
            <a:endParaRPr lang="tr-TR" dirty="0">
              <a:latin typeface="Verdana" panose="020B0604030504040204" pitchFamily="34" charset="0"/>
              <a:ea typeface="Verdana" panose="020B0604030504040204" pitchFamily="34" charset="0"/>
              <a:cs typeface="Verdana" panose="020B0604030504040204" pitchFamily="34" charset="0"/>
            </a:endParaRPr>
          </a:p>
        </p:txBody>
      </p:sp>
      <p:sp>
        <p:nvSpPr>
          <p:cNvPr id="14" name="Metin kutusu 13">
            <a:extLst>
              <a:ext uri="{FF2B5EF4-FFF2-40B4-BE49-F238E27FC236}">
                <a16:creationId xmlns="" xmlns:a16="http://schemas.microsoft.com/office/drawing/2014/main" id="{DA4966A8-A73F-44DC-BB50-C0D61008FC8A}"/>
              </a:ext>
            </a:extLst>
          </p:cNvPr>
          <p:cNvSpPr txBox="1"/>
          <p:nvPr/>
        </p:nvSpPr>
        <p:spPr>
          <a:xfrm>
            <a:off x="276256" y="2486690"/>
            <a:ext cx="2808312" cy="261610"/>
          </a:xfrm>
          <a:prstGeom prst="rect">
            <a:avLst/>
          </a:prstGeom>
          <a:noFill/>
        </p:spPr>
        <p:txBody>
          <a:bodyPr wrap="square" rtlCol="0">
            <a:spAutoFit/>
          </a:bodyPr>
          <a:lstStyle/>
          <a:p>
            <a:r>
              <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Laboratuvar İmkanları</a:t>
            </a:r>
          </a:p>
        </p:txBody>
      </p:sp>
      <p:pic>
        <p:nvPicPr>
          <p:cNvPr id="8" name="Resim 7">
            <a:extLst>
              <a:ext uri="{FF2B5EF4-FFF2-40B4-BE49-F238E27FC236}">
                <a16:creationId xmlns="" xmlns:a16="http://schemas.microsoft.com/office/drawing/2014/main" id="{E157424F-BFBC-44B2-A189-6662DB15F7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893" y="501825"/>
            <a:ext cx="2857788" cy="1831759"/>
          </a:xfrm>
          <a:prstGeom prst="rect">
            <a:avLst/>
          </a:prstGeom>
        </p:spPr>
      </p:pic>
      <p:sp>
        <p:nvSpPr>
          <p:cNvPr id="9" name="Dikdörtgen 8">
            <a:extLst>
              <a:ext uri="{FF2B5EF4-FFF2-40B4-BE49-F238E27FC236}">
                <a16:creationId xmlns="" xmlns:a16="http://schemas.microsoft.com/office/drawing/2014/main" id="{6CC0873D-DB8C-4A6E-99AA-5B1450601860}"/>
              </a:ext>
            </a:extLst>
          </p:cNvPr>
          <p:cNvSpPr/>
          <p:nvPr/>
        </p:nvSpPr>
        <p:spPr>
          <a:xfrm>
            <a:off x="3861810" y="3742254"/>
            <a:ext cx="2838836" cy="1203406"/>
          </a:xfrm>
          <a:prstGeom prst="rect">
            <a:avLst/>
          </a:prstGeom>
        </p:spPr>
        <p:txBody>
          <a:bodyPr vert="horz" lIns="0" tIns="0" rIns="0" bIns="0" rtlCol="0">
            <a:noAutofit/>
          </a:bodyPr>
          <a:lstStyle/>
          <a:p>
            <a:pPr algn="ctr" defTabSz="749808">
              <a:lnSpc>
                <a:spcPct val="120000"/>
              </a:lnSpc>
              <a:spcBef>
                <a:spcPts val="360"/>
              </a:spcBef>
            </a:pPr>
            <a:endParaRPr lang="tr-TR" sz="1000" dirty="0">
              <a:latin typeface="Verdana" panose="020B0604030504040204" pitchFamily="34" charset="0"/>
              <a:ea typeface="Verdana" panose="020B0604030504040204" pitchFamily="34" charset="0"/>
            </a:endParaRPr>
          </a:p>
        </p:txBody>
      </p:sp>
      <p:sp>
        <p:nvSpPr>
          <p:cNvPr id="7" name="Dikdörtgen 6"/>
          <p:cNvSpPr/>
          <p:nvPr/>
        </p:nvSpPr>
        <p:spPr>
          <a:xfrm>
            <a:off x="3744937" y="3400741"/>
            <a:ext cx="2920941" cy="1654812"/>
          </a:xfrm>
          <a:prstGeom prst="rect">
            <a:avLst/>
          </a:prstGeom>
        </p:spPr>
        <p:txBody>
          <a:bodyPr wrap="square">
            <a:spAutoFit/>
          </a:bodyPr>
          <a:lstStyle/>
          <a:p>
            <a:pPr algn="ctr" defTabSz="749808">
              <a:lnSpc>
                <a:spcPct val="120000"/>
              </a:lnSpc>
              <a:spcBef>
                <a:spcPts val="360"/>
              </a:spcBef>
            </a:pPr>
            <a:endParaRPr lang="tr-TR" sz="1050" dirty="0">
              <a:latin typeface="Verdana" panose="020B0604030504040204" pitchFamily="34" charset="0"/>
              <a:ea typeface="Verdana" panose="020B0604030504040204" pitchFamily="34" charset="0"/>
            </a:endParaRPr>
          </a:p>
          <a:p>
            <a:pPr algn="ctr" defTabSz="749808">
              <a:lnSpc>
                <a:spcPct val="120000"/>
              </a:lnSpc>
              <a:spcBef>
                <a:spcPts val="360"/>
              </a:spcBef>
            </a:pPr>
            <a:r>
              <a:rPr lang="tr-TR" sz="1050" dirty="0">
                <a:latin typeface="Verdana" panose="020B0604030504040204" pitchFamily="34" charset="0"/>
                <a:ea typeface="Verdana" panose="020B0604030504040204" pitchFamily="34" charset="0"/>
              </a:rPr>
              <a:t>İskenderun Teknik Üniversitesi İskenderun Meslek Yüksekokulu Tepe Kampüsü 31200 İskenderun, HATAY</a:t>
            </a:r>
          </a:p>
          <a:p>
            <a:pPr algn="ctr" defTabSz="749808">
              <a:lnSpc>
                <a:spcPct val="120000"/>
              </a:lnSpc>
              <a:spcBef>
                <a:spcPts val="360"/>
              </a:spcBef>
            </a:pPr>
            <a:r>
              <a:rPr lang="tr-TR" sz="1050" dirty="0">
                <a:latin typeface="Verdana" panose="020B0604030504040204" pitchFamily="34" charset="0"/>
                <a:ea typeface="Verdana" panose="020B0604030504040204" pitchFamily="34" charset="0"/>
              </a:rPr>
              <a:t>Tel:   +90 326 613 56 00</a:t>
            </a:r>
          </a:p>
          <a:p>
            <a:pPr algn="ctr" defTabSz="749808">
              <a:lnSpc>
                <a:spcPct val="120000"/>
              </a:lnSpc>
              <a:spcBef>
                <a:spcPts val="360"/>
              </a:spcBef>
            </a:pPr>
            <a:r>
              <a:rPr lang="tr-TR" sz="1050" dirty="0" err="1">
                <a:latin typeface="Verdana" panose="020B0604030504040204" pitchFamily="34" charset="0"/>
                <a:ea typeface="Verdana" panose="020B0604030504040204" pitchFamily="34" charset="0"/>
              </a:rPr>
              <a:t>Fax</a:t>
            </a:r>
            <a:r>
              <a:rPr lang="tr-TR" sz="1050" dirty="0">
                <a:latin typeface="Verdana" panose="020B0604030504040204" pitchFamily="34" charset="0"/>
                <a:ea typeface="Verdana" panose="020B0604030504040204" pitchFamily="34" charset="0"/>
              </a:rPr>
              <a:t>:  +90 326 618 29 30</a:t>
            </a:r>
          </a:p>
          <a:p>
            <a:pPr algn="ctr" defTabSz="749808">
              <a:lnSpc>
                <a:spcPct val="120000"/>
              </a:lnSpc>
              <a:spcBef>
                <a:spcPts val="360"/>
              </a:spcBef>
            </a:pPr>
            <a:r>
              <a:rPr lang="tr-TR" sz="1050" dirty="0" smtClean="0">
                <a:latin typeface="Verdana" panose="020B0604030504040204" pitchFamily="34" charset="0"/>
                <a:ea typeface="Verdana" panose="020B0604030504040204" pitchFamily="34" charset="0"/>
              </a:rPr>
              <a:t>www.iste.edu.tr/imyo-kvot</a:t>
            </a:r>
            <a:endParaRPr lang="tr-TR" sz="1050" dirty="0">
              <a:latin typeface="Verdana" panose="020B0604030504040204" pitchFamily="34" charset="0"/>
              <a:ea typeface="Verdana" panose="020B0604030504040204" pitchFamily="34" charset="0"/>
            </a:endParaRPr>
          </a:p>
        </p:txBody>
      </p:sp>
      <p:sp>
        <p:nvSpPr>
          <p:cNvPr id="11" name="Dikdörtgen 10"/>
          <p:cNvSpPr/>
          <p:nvPr/>
        </p:nvSpPr>
        <p:spPr>
          <a:xfrm>
            <a:off x="6829400" y="3928591"/>
            <a:ext cx="2853560" cy="461665"/>
          </a:xfrm>
          <a:prstGeom prst="rect">
            <a:avLst/>
          </a:prstGeom>
        </p:spPr>
        <p:txBody>
          <a:bodyPr wrap="square">
            <a:spAutoFit/>
          </a:bodyPr>
          <a:lstStyle/>
          <a:p>
            <a:pPr algn="ctr"/>
            <a:r>
              <a:rPr lang="tr-TR" sz="1200" b="1" dirty="0" smtClean="0">
                <a:solidFill>
                  <a:srgbClr val="7030A0"/>
                </a:solidFill>
                <a:latin typeface="Verdana" pitchFamily="34" charset="0"/>
                <a:ea typeface="Verdana" pitchFamily="34" charset="0"/>
                <a:cs typeface="Verdana" pitchFamily="34" charset="0"/>
              </a:rPr>
              <a:t>KONTROL VE OTOMASYON TEKNOLOJİSİ PROGRAMI</a:t>
            </a:r>
            <a:endParaRPr lang="tr-TR" sz="1200" dirty="0">
              <a:solidFill>
                <a:srgbClr val="7030A0"/>
              </a:solidFill>
              <a:latin typeface="Verdana" pitchFamily="34" charset="0"/>
              <a:ea typeface="Verdana" pitchFamily="34" charset="0"/>
              <a:cs typeface="Verdana" pitchFamily="34" charset="0"/>
            </a:endParaRPr>
          </a:p>
        </p:txBody>
      </p:sp>
      <p:pic>
        <p:nvPicPr>
          <p:cNvPr id="2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79378" y="1725959"/>
            <a:ext cx="2703582" cy="2130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Başlık 17"/>
          <p:cNvSpPr>
            <a:spLocks noGrp="1"/>
          </p:cNvSpPr>
          <p:nvPr/>
        </p:nvSpPr>
        <p:spPr>
          <a:xfrm>
            <a:off x="7134655" y="4576051"/>
            <a:ext cx="2526723" cy="390269"/>
          </a:xfrm>
          <a:prstGeom prst="rect">
            <a:avLst/>
          </a:prstGeom>
        </p:spPr>
        <p:txBody>
          <a:bodyPr vert="horz" lIns="0" tIns="0" rIns="0" bIns="0" rtlCol="0" anchor="ctr">
            <a:normAutofit/>
          </a:bodyPr>
          <a:lstStyle>
            <a:lvl1pPr algn="l" defTabSz="754380" rtl="0" eaLnBrk="1" latinLnBrk="0" hangingPunct="1">
              <a:lnSpc>
                <a:spcPct val="85000"/>
              </a:lnSpc>
              <a:spcBef>
                <a:spcPct val="0"/>
              </a:spcBef>
              <a:buNone/>
              <a:defRPr sz="2800" b="1" kern="1200" cap="all" baseline="0">
                <a:solidFill>
                  <a:schemeClr val="bg1"/>
                </a:solidFill>
                <a:latin typeface="+mj-lt"/>
                <a:ea typeface="+mj-ea"/>
                <a:cs typeface="+mj-cs"/>
              </a:defRPr>
            </a:lvl1pPr>
          </a:lstStyle>
          <a:p>
            <a:pPr lvl="0" algn="ctr" defTabSz="914400">
              <a:lnSpc>
                <a:spcPct val="100000"/>
              </a:lnSpc>
              <a:spcBef>
                <a:spcPts val="0"/>
              </a:spcBef>
            </a:pPr>
            <a:r>
              <a:rPr lang="tr-TR" sz="1100" dirty="0" smtClean="0">
                <a:solidFill>
                  <a:srgbClr val="00B0F0"/>
                </a:solidFill>
                <a:latin typeface="Verdana" panose="020B0604030504040204" pitchFamily="34" charset="0"/>
                <a:ea typeface="Verdana" panose="020B0604030504040204" pitchFamily="34" charset="0"/>
                <a:cs typeface="Verdana" panose="020B0604030504040204" pitchFamily="34" charset="0"/>
              </a:rPr>
              <a:t>KONTROL VE OTOMASYON </a:t>
            </a:r>
            <a:r>
              <a:rPr lang="tr-TR" sz="1100" dirty="0" err="1" smtClean="0">
                <a:solidFill>
                  <a:srgbClr val="00B0F0"/>
                </a:solidFill>
                <a:latin typeface="Verdana" panose="020B0604030504040204" pitchFamily="34" charset="0"/>
                <a:ea typeface="Verdana" panose="020B0604030504040204" pitchFamily="34" charset="0"/>
                <a:cs typeface="Verdana" panose="020B0604030504040204" pitchFamily="34" charset="0"/>
              </a:rPr>
              <a:t>Teknİkerİ</a:t>
            </a:r>
            <a:r>
              <a:rPr lang="tr-TR" sz="1100" dirty="0" smtClean="0">
                <a:solidFill>
                  <a:srgbClr val="00B0F0"/>
                </a:solidFill>
                <a:latin typeface="Verdana" panose="020B0604030504040204" pitchFamily="34" charset="0"/>
                <a:ea typeface="Verdana" panose="020B0604030504040204" pitchFamily="34" charset="0"/>
                <a:cs typeface="Verdana" panose="020B0604030504040204" pitchFamily="34" charset="0"/>
              </a:rPr>
              <a:t> </a:t>
            </a:r>
            <a:r>
              <a:rPr lang="tr-TR" sz="1100" dirty="0" err="1" smtClean="0">
                <a:solidFill>
                  <a:srgbClr val="00B0F0"/>
                </a:solidFill>
                <a:latin typeface="Verdana" panose="020B0604030504040204" pitchFamily="34" charset="0"/>
                <a:ea typeface="Verdana" panose="020B0604030504040204" pitchFamily="34" charset="0"/>
                <a:cs typeface="Verdana" panose="020B0604030504040204" pitchFamily="34" charset="0"/>
              </a:rPr>
              <a:t>Kİmdİr</a:t>
            </a:r>
            <a:r>
              <a:rPr lang="tr-TR" sz="1100" dirty="0" smtClean="0">
                <a:solidFill>
                  <a:srgbClr val="00B0F0"/>
                </a:solidFill>
                <a:latin typeface="Verdana" panose="020B0604030504040204" pitchFamily="34" charset="0"/>
                <a:ea typeface="Verdana" panose="020B0604030504040204" pitchFamily="34" charset="0"/>
                <a:cs typeface="Verdana" panose="020B0604030504040204" pitchFamily="34" charset="0"/>
              </a:rPr>
              <a:t>?</a:t>
            </a:r>
            <a:endParaRPr lang="tr-TR" sz="1100" dirty="0">
              <a:solidFill>
                <a:srgbClr val="00B0F0"/>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Metin Yer Tutucusu 64">
            <a:extLst>
              <a:ext uri="{FF2B5EF4-FFF2-40B4-BE49-F238E27FC236}">
                <a16:creationId xmlns="" xmlns:a16="http://schemas.microsoft.com/office/drawing/2014/main" id="{6ABEA8EF-765A-434B-8A85-92FA89CBFFAA}"/>
              </a:ext>
            </a:extLst>
          </p:cNvPr>
          <p:cNvSpPr txBox="1">
            <a:spLocks/>
          </p:cNvSpPr>
          <p:nvPr/>
        </p:nvSpPr>
        <p:spPr>
          <a:xfrm>
            <a:off x="184126" y="2806080"/>
            <a:ext cx="3191052" cy="2487790"/>
          </a:xfrm>
          <a:prstGeom prst="rect">
            <a:avLst/>
          </a:prstGeom>
        </p:spPr>
        <p:txBody>
          <a:bodyPr vert="horz" lIns="0" tIns="0" rIns="0" bIns="0" rtlCol="0">
            <a:noAutofit/>
          </a:bodyPr>
          <a:lstStyle>
            <a:lvl1pPr marL="0" indent="0" algn="l" defTabSz="749808" rtl="0" eaLnBrk="1" latinLnBrk="0" hangingPunct="1">
              <a:lnSpc>
                <a:spcPct val="120000"/>
              </a:lnSpc>
              <a:spcBef>
                <a:spcPts val="360"/>
              </a:spcBef>
              <a:buFont typeface="Arial" panose="020B0604020202020204" pitchFamily="34" charset="0"/>
              <a:buNone/>
              <a:defRPr sz="1000" kern="1200" baseline="0">
                <a:solidFill>
                  <a:schemeClr val="tx1"/>
                </a:solidFill>
                <a:latin typeface="+mn-lt"/>
                <a:ea typeface="+mn-ea"/>
                <a:cs typeface="+mn-cs"/>
              </a:defRPr>
            </a:lvl1pPr>
            <a:lvl2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2pPr>
            <a:lvl3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3pPr>
            <a:lvl4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4pPr>
            <a:lvl5pPr marL="0" indent="0" algn="l" defTabSz="754380" rtl="0" eaLnBrk="1" latinLnBrk="0" hangingPunct="1">
              <a:lnSpc>
                <a:spcPct val="100000"/>
              </a:lnSpc>
              <a:spcBef>
                <a:spcPts val="1000"/>
              </a:spcBef>
              <a:buFont typeface="Arial" panose="020B0604020202020204" pitchFamily="34" charset="0"/>
              <a:buNone/>
              <a:defRPr sz="1000" kern="1200">
                <a:solidFill>
                  <a:schemeClr val="tx1"/>
                </a:solidFill>
                <a:latin typeface="+mn-lt"/>
                <a:ea typeface="+mn-ea"/>
                <a:cs typeface="+mn-cs"/>
              </a:defRPr>
            </a:lvl5pPr>
            <a:lvl6pPr marL="207454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sz="1485" kern="1200">
                <a:solidFill>
                  <a:schemeClr val="tx1"/>
                </a:solidFill>
                <a:latin typeface="+mn-lt"/>
                <a:ea typeface="+mn-ea"/>
                <a:cs typeface="+mn-cs"/>
              </a:defRPr>
            </a:lvl9pPr>
          </a:lstStyle>
          <a:p>
            <a:pPr marL="171450" indent="-171450">
              <a:buFont typeface="Wingdings" panose="05000000000000000000" pitchFamily="2" charset="2"/>
              <a:buChar char="ü"/>
            </a:pPr>
            <a:r>
              <a:rPr lang="tr-TR" dirty="0">
                <a:latin typeface="Verdana" panose="020B0604030504040204" pitchFamily="34" charset="0"/>
                <a:ea typeface="Verdana" panose="020B0604030504040204" pitchFamily="34" charset="0"/>
                <a:cs typeface="Verdana" panose="020B0604030504040204" pitchFamily="34" charset="0"/>
              </a:rPr>
              <a:t>Mikrodalga </a:t>
            </a:r>
            <a:r>
              <a:rPr lang="tr-TR" dirty="0" smtClean="0">
                <a:latin typeface="Verdana" panose="020B0604030504040204" pitchFamily="34" charset="0"/>
                <a:ea typeface="Verdana" panose="020B0604030504040204" pitchFamily="34" charset="0"/>
                <a:cs typeface="Verdana" panose="020B0604030504040204" pitchFamily="34" charset="0"/>
              </a:rPr>
              <a:t>Laboratuvarı</a:t>
            </a:r>
            <a:r>
              <a:rPr lang="tr-TR" dirty="0">
                <a:latin typeface="Verdana" panose="020B0604030504040204" pitchFamily="34" charset="0"/>
                <a:ea typeface="Verdana" panose="020B0604030504040204" pitchFamily="34" charset="0"/>
                <a:cs typeface="Verdana" panose="020B0604030504040204" pitchFamily="34" charset="0"/>
              </a:rPr>
              <a:t>,</a:t>
            </a:r>
          </a:p>
          <a:p>
            <a:pPr marL="171450" indent="-171450">
              <a:buFont typeface="Wingdings" panose="05000000000000000000" pitchFamily="2" charset="2"/>
              <a:buChar char="ü"/>
            </a:pPr>
            <a:r>
              <a:rPr lang="tr-TR" dirty="0" smtClean="0">
                <a:latin typeface="Verdana" panose="020B0604030504040204" pitchFamily="34" charset="0"/>
                <a:ea typeface="Verdana" panose="020B0604030504040204" pitchFamily="34" charset="0"/>
                <a:cs typeface="Verdana" panose="020B0604030504040204" pitchFamily="34" charset="0"/>
              </a:rPr>
              <a:t>Mikroişlemci Laboratuvarı</a:t>
            </a:r>
            <a:r>
              <a:rPr lang="tr-TR" dirty="0">
                <a:latin typeface="Verdana" panose="020B0604030504040204" pitchFamily="34" charset="0"/>
                <a:ea typeface="Verdana" panose="020B0604030504040204" pitchFamily="34" charset="0"/>
                <a:cs typeface="Verdana" panose="020B0604030504040204" pitchFamily="34" charset="0"/>
              </a:rPr>
              <a:t>, </a:t>
            </a:r>
          </a:p>
          <a:p>
            <a:pPr marL="171450" indent="-171450">
              <a:buFont typeface="Wingdings" panose="05000000000000000000" pitchFamily="2" charset="2"/>
              <a:buChar char="ü"/>
            </a:pPr>
            <a:r>
              <a:rPr lang="tr-TR" dirty="0" smtClean="0">
                <a:latin typeface="Verdana" panose="020B0604030504040204" pitchFamily="34" charset="0"/>
                <a:ea typeface="Verdana" panose="020B0604030504040204" pitchFamily="34" charset="0"/>
                <a:cs typeface="Verdana" panose="020B0604030504040204" pitchFamily="34" charset="0"/>
              </a:rPr>
              <a:t>Bilgisayar </a:t>
            </a:r>
            <a:r>
              <a:rPr lang="tr-TR" dirty="0">
                <a:latin typeface="Verdana" panose="020B0604030504040204" pitchFamily="34" charset="0"/>
                <a:ea typeface="Verdana" panose="020B0604030504040204" pitchFamily="34" charset="0"/>
                <a:cs typeface="Verdana" panose="020B0604030504040204" pitchFamily="34" charset="0"/>
              </a:rPr>
              <a:t>Destekli Tasarım (CAD) </a:t>
            </a:r>
            <a:r>
              <a:rPr lang="tr-TR" dirty="0" smtClean="0">
                <a:latin typeface="Verdana" panose="020B0604030504040204" pitchFamily="34" charset="0"/>
                <a:ea typeface="Verdana" panose="020B0604030504040204" pitchFamily="34" charset="0"/>
                <a:cs typeface="Verdana" panose="020B0604030504040204" pitchFamily="34" charset="0"/>
              </a:rPr>
              <a:t>Laboratuvarı, </a:t>
            </a:r>
          </a:p>
          <a:p>
            <a:pPr marL="171450" indent="-171450">
              <a:buFont typeface="Wingdings" panose="05000000000000000000" pitchFamily="2" charset="2"/>
              <a:buChar char="ü"/>
            </a:pPr>
            <a:r>
              <a:rPr lang="tr-TR" dirty="0" smtClean="0">
                <a:latin typeface="Verdana" panose="020B0604030504040204" pitchFamily="34" charset="0"/>
                <a:ea typeface="Verdana" panose="020B0604030504040204" pitchFamily="34" charset="0"/>
                <a:cs typeface="Verdana" panose="020B0604030504040204" pitchFamily="34" charset="0"/>
              </a:rPr>
              <a:t>Elektrik </a:t>
            </a:r>
            <a:r>
              <a:rPr lang="tr-TR" dirty="0">
                <a:latin typeface="Verdana" panose="020B0604030504040204" pitchFamily="34" charset="0"/>
                <a:ea typeface="Verdana" panose="020B0604030504040204" pitchFamily="34" charset="0"/>
                <a:cs typeface="Verdana" panose="020B0604030504040204" pitchFamily="34" charset="0"/>
              </a:rPr>
              <a:t>Makineleri </a:t>
            </a:r>
            <a:r>
              <a:rPr lang="tr-TR" dirty="0" smtClean="0">
                <a:latin typeface="Verdana" panose="020B0604030504040204" pitchFamily="34" charset="0"/>
                <a:ea typeface="Verdana" panose="020B0604030504040204" pitchFamily="34" charset="0"/>
                <a:cs typeface="Verdana" panose="020B0604030504040204" pitchFamily="34" charset="0"/>
              </a:rPr>
              <a:t>Laboratuvarı</a:t>
            </a:r>
            <a:r>
              <a:rPr lang="tr-TR" dirty="0">
                <a:latin typeface="Verdana" panose="020B0604030504040204" pitchFamily="34" charset="0"/>
                <a:ea typeface="Verdana" panose="020B0604030504040204" pitchFamily="34" charset="0"/>
                <a:cs typeface="Verdana" panose="020B0604030504040204" pitchFamily="34" charset="0"/>
              </a:rPr>
              <a:t>, </a:t>
            </a:r>
          </a:p>
          <a:p>
            <a:pPr marL="171450" indent="-171450">
              <a:buFont typeface="Wingdings" panose="05000000000000000000" pitchFamily="2" charset="2"/>
              <a:buChar char="ü"/>
            </a:pPr>
            <a:r>
              <a:rPr lang="tr-TR" dirty="0" smtClean="0">
                <a:latin typeface="Verdana" panose="020B0604030504040204" pitchFamily="34" charset="0"/>
                <a:ea typeface="Verdana" panose="020B0604030504040204" pitchFamily="34" charset="0"/>
                <a:cs typeface="Verdana" panose="020B0604030504040204" pitchFamily="34" charset="0"/>
              </a:rPr>
              <a:t>Analog </a:t>
            </a:r>
            <a:r>
              <a:rPr lang="tr-TR" dirty="0">
                <a:latin typeface="Verdana" panose="020B0604030504040204" pitchFamily="34" charset="0"/>
                <a:ea typeface="Verdana" panose="020B0604030504040204" pitchFamily="34" charset="0"/>
                <a:cs typeface="Verdana" panose="020B0604030504040204" pitchFamily="34" charset="0"/>
              </a:rPr>
              <a:t>Elektronik </a:t>
            </a:r>
            <a:r>
              <a:rPr lang="tr-TR" dirty="0" smtClean="0">
                <a:latin typeface="Verdana" panose="020B0604030504040204" pitchFamily="34" charset="0"/>
                <a:ea typeface="Verdana" panose="020B0604030504040204" pitchFamily="34" charset="0"/>
                <a:cs typeface="Verdana" panose="020B0604030504040204" pitchFamily="34" charset="0"/>
              </a:rPr>
              <a:t>Laboratuvarı</a:t>
            </a:r>
            <a:r>
              <a:rPr lang="tr-TR" dirty="0">
                <a:latin typeface="Verdana" panose="020B0604030504040204" pitchFamily="34" charset="0"/>
                <a:ea typeface="Verdana" panose="020B0604030504040204" pitchFamily="34" charset="0"/>
                <a:cs typeface="Verdana" panose="020B0604030504040204" pitchFamily="34" charset="0"/>
              </a:rPr>
              <a:t>, </a:t>
            </a:r>
          </a:p>
          <a:p>
            <a:pPr marL="171450" indent="-171450">
              <a:buFont typeface="Wingdings" panose="05000000000000000000" pitchFamily="2" charset="2"/>
              <a:buChar char="ü"/>
            </a:pPr>
            <a:r>
              <a:rPr lang="tr-TR" dirty="0" smtClean="0">
                <a:latin typeface="Verdana" panose="020B0604030504040204" pitchFamily="34" charset="0"/>
                <a:ea typeface="Verdana" panose="020B0604030504040204" pitchFamily="34" charset="0"/>
                <a:cs typeface="Verdana" panose="020B0604030504040204" pitchFamily="34" charset="0"/>
              </a:rPr>
              <a:t>Ölçme Laboratuvarı,</a:t>
            </a:r>
          </a:p>
          <a:p>
            <a:pPr marL="171450" indent="-171450">
              <a:buFont typeface="Wingdings" panose="05000000000000000000" pitchFamily="2" charset="2"/>
              <a:buChar char="ü"/>
            </a:pPr>
            <a:r>
              <a:rPr lang="tr-TR" dirty="0" smtClean="0">
                <a:latin typeface="Verdana" panose="020B0604030504040204" pitchFamily="34" charset="0"/>
                <a:ea typeface="Verdana" panose="020B0604030504040204" pitchFamily="34" charset="0"/>
                <a:cs typeface="Verdana" panose="020B0604030504040204" pitchFamily="34" charset="0"/>
              </a:rPr>
              <a:t>PLC </a:t>
            </a:r>
            <a:r>
              <a:rPr lang="tr-TR" dirty="0">
                <a:latin typeface="Verdana" panose="020B0604030504040204" pitchFamily="34" charset="0"/>
                <a:ea typeface="Verdana" panose="020B0604030504040204" pitchFamily="34" charset="0"/>
                <a:cs typeface="Verdana" panose="020B0604030504040204" pitchFamily="34" charset="0"/>
              </a:rPr>
              <a:t>ve SCADA </a:t>
            </a:r>
            <a:r>
              <a:rPr lang="tr-TR" dirty="0" smtClean="0">
                <a:latin typeface="Verdana" panose="020B0604030504040204" pitchFamily="34" charset="0"/>
                <a:ea typeface="Verdana" panose="020B0604030504040204" pitchFamily="34" charset="0"/>
                <a:cs typeface="Verdana" panose="020B0604030504040204" pitchFamily="34" charset="0"/>
              </a:rPr>
              <a:t>Laboratuvarı</a:t>
            </a:r>
            <a:r>
              <a:rPr lang="tr-TR" dirty="0">
                <a:latin typeface="Verdana" panose="020B0604030504040204" pitchFamily="34" charset="0"/>
                <a:ea typeface="Verdana" panose="020B0604030504040204" pitchFamily="34" charset="0"/>
                <a:cs typeface="Verdana" panose="020B0604030504040204" pitchFamily="34" charset="0"/>
              </a:rPr>
              <a:t>, </a:t>
            </a:r>
            <a:endParaRPr lang="tr-TR" dirty="0" smtClean="0">
              <a:latin typeface="Verdana" panose="020B0604030504040204" pitchFamily="34" charset="0"/>
              <a:ea typeface="Verdana" panose="020B0604030504040204" pitchFamily="34" charset="0"/>
              <a:cs typeface="Verdana" panose="020B0604030504040204" pitchFamily="34" charset="0"/>
            </a:endParaRPr>
          </a:p>
          <a:p>
            <a:pPr marL="171450" indent="-171450">
              <a:buFont typeface="Wingdings" panose="05000000000000000000" pitchFamily="2" charset="2"/>
              <a:buChar char="ü"/>
            </a:pPr>
            <a:r>
              <a:rPr lang="tr-TR" dirty="0" smtClean="0">
                <a:latin typeface="Verdana" panose="020B0604030504040204" pitchFamily="34" charset="0"/>
                <a:ea typeface="Verdana" panose="020B0604030504040204" pitchFamily="34" charset="0"/>
                <a:cs typeface="Verdana" panose="020B0604030504040204" pitchFamily="34" charset="0"/>
              </a:rPr>
              <a:t>Proses Kontrol Laboratuvarı</a:t>
            </a:r>
            <a:r>
              <a:rPr lang="tr-TR" dirty="0">
                <a:latin typeface="Verdana" panose="020B0604030504040204" pitchFamily="34" charset="0"/>
                <a:ea typeface="Verdana" panose="020B0604030504040204" pitchFamily="34" charset="0"/>
                <a:cs typeface="Verdana" panose="020B0604030504040204" pitchFamily="34" charset="0"/>
              </a:rPr>
              <a:t>, </a:t>
            </a:r>
            <a:endParaRPr lang="tr-TR" dirty="0" smtClean="0">
              <a:latin typeface="Verdana" panose="020B0604030504040204" pitchFamily="34" charset="0"/>
              <a:ea typeface="Verdana" panose="020B0604030504040204" pitchFamily="34" charset="0"/>
              <a:cs typeface="Verdana" panose="020B0604030504040204" pitchFamily="34" charset="0"/>
            </a:endParaRPr>
          </a:p>
          <a:p>
            <a:pPr marL="171450" indent="-171450">
              <a:buFont typeface="Wingdings" panose="05000000000000000000" pitchFamily="2" charset="2"/>
              <a:buChar char="ü"/>
            </a:pPr>
            <a:r>
              <a:rPr lang="tr-TR" dirty="0" smtClean="0">
                <a:latin typeface="Verdana" panose="020B0604030504040204" pitchFamily="34" charset="0"/>
                <a:ea typeface="Verdana" panose="020B0604030504040204" pitchFamily="34" charset="0"/>
                <a:cs typeface="Verdana" panose="020B0604030504040204" pitchFamily="34" charset="0"/>
              </a:rPr>
              <a:t>Sayısal </a:t>
            </a:r>
            <a:r>
              <a:rPr lang="tr-TR" dirty="0">
                <a:latin typeface="Verdana" panose="020B0604030504040204" pitchFamily="34" charset="0"/>
                <a:ea typeface="Verdana" panose="020B0604030504040204" pitchFamily="34" charset="0"/>
                <a:cs typeface="Verdana" panose="020B0604030504040204" pitchFamily="34" charset="0"/>
              </a:rPr>
              <a:t>Elektronik ve Tasarım </a:t>
            </a:r>
            <a:r>
              <a:rPr lang="tr-TR" dirty="0" smtClean="0">
                <a:latin typeface="Verdana" panose="020B0604030504040204" pitchFamily="34" charset="0"/>
                <a:ea typeface="Verdana" panose="020B0604030504040204" pitchFamily="34" charset="0"/>
                <a:cs typeface="Verdana" panose="020B0604030504040204" pitchFamily="34" charset="0"/>
              </a:rPr>
              <a:t>Laboratuvarı,</a:t>
            </a:r>
          </a:p>
          <a:p>
            <a:pPr marL="171450" indent="-171450">
              <a:buFont typeface="Wingdings" panose="05000000000000000000" pitchFamily="2" charset="2"/>
              <a:buChar char="ü"/>
            </a:pPr>
            <a:r>
              <a:rPr lang="tr-TR" dirty="0" smtClean="0">
                <a:latin typeface="Verdana" panose="020B0604030504040204" pitchFamily="34" charset="0"/>
                <a:ea typeface="Verdana" panose="020B0604030504040204" pitchFamily="34" charset="0"/>
                <a:cs typeface="Verdana" panose="020B0604030504040204" pitchFamily="34" charset="0"/>
              </a:rPr>
              <a:t>Sarım </a:t>
            </a:r>
            <a:r>
              <a:rPr lang="tr-TR" dirty="0">
                <a:latin typeface="Verdana" panose="020B0604030504040204" pitchFamily="34" charset="0"/>
                <a:ea typeface="Verdana" panose="020B0604030504040204" pitchFamily="34" charset="0"/>
                <a:cs typeface="Verdana" panose="020B0604030504040204" pitchFamily="34" charset="0"/>
              </a:rPr>
              <a:t>Atölyesi.</a:t>
            </a:r>
          </a:p>
        </p:txBody>
      </p:sp>
      <p:sp>
        <p:nvSpPr>
          <p:cNvPr id="28" name="Metin kutusu 27">
            <a:extLst>
              <a:ext uri="{FF2B5EF4-FFF2-40B4-BE49-F238E27FC236}">
                <a16:creationId xmlns="" xmlns:a16="http://schemas.microsoft.com/office/drawing/2014/main" id="{D7FC75CD-D510-4D96-BFD7-B7BB9CEEA2CA}"/>
              </a:ext>
            </a:extLst>
          </p:cNvPr>
          <p:cNvSpPr txBox="1"/>
          <p:nvPr/>
        </p:nvSpPr>
        <p:spPr>
          <a:xfrm>
            <a:off x="204664" y="5424790"/>
            <a:ext cx="2808312" cy="261610"/>
          </a:xfrm>
          <a:prstGeom prst="rect">
            <a:avLst/>
          </a:prstGeom>
          <a:noFill/>
        </p:spPr>
        <p:txBody>
          <a:bodyPr wrap="square" rtlCol="0">
            <a:spAutoFit/>
          </a:bodyPr>
          <a:lstStyle/>
          <a:p>
            <a:r>
              <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Eğitim Programı</a:t>
            </a:r>
          </a:p>
        </p:txBody>
      </p:sp>
      <p:sp>
        <p:nvSpPr>
          <p:cNvPr id="29" name="Dikdörtgen 28">
            <a:extLst>
              <a:ext uri="{FF2B5EF4-FFF2-40B4-BE49-F238E27FC236}">
                <a16:creationId xmlns="" xmlns:a16="http://schemas.microsoft.com/office/drawing/2014/main" id="{E5D8E1C5-187A-4DB1-A45D-B00684C2F78C}"/>
              </a:ext>
            </a:extLst>
          </p:cNvPr>
          <p:cNvSpPr/>
          <p:nvPr/>
        </p:nvSpPr>
        <p:spPr>
          <a:xfrm>
            <a:off x="276672" y="5758408"/>
            <a:ext cx="2952619" cy="1546577"/>
          </a:xfrm>
          <a:prstGeom prst="rect">
            <a:avLst/>
          </a:prstGeom>
        </p:spPr>
        <p:txBody>
          <a:bodyPr wrap="square">
            <a:spAutoFit/>
          </a:bodyPr>
          <a:lstStyle/>
          <a:p>
            <a:pPr algn="just"/>
            <a:r>
              <a:rPr lang="tr-TR" sz="1050" dirty="0">
                <a:latin typeface="Verdana" panose="020B0604030504040204" pitchFamily="34" charset="0"/>
                <a:ea typeface="Verdana" panose="020B0604030504040204" pitchFamily="34" charset="0"/>
              </a:rPr>
              <a:t>     İskenderun Teknik Üniversitesi </a:t>
            </a:r>
            <a:r>
              <a:rPr lang="tr-TR" sz="1050" dirty="0" smtClean="0">
                <a:latin typeface="Verdana" panose="020B0604030504040204" pitchFamily="34" charset="0"/>
                <a:ea typeface="Verdana" panose="020B0604030504040204" pitchFamily="34" charset="0"/>
              </a:rPr>
              <a:t>İskenderun Meslek Yüksekokulu Kontrol ve Otomasyon Teknolojisi Programı Ön Lisans düzeyinde eğitim vermektedir. Ön Lisans </a:t>
            </a:r>
            <a:r>
              <a:rPr lang="tr-TR" sz="1050" dirty="0">
                <a:latin typeface="Verdana" panose="020B0604030504040204" pitchFamily="34" charset="0"/>
                <a:ea typeface="Verdana" panose="020B0604030504040204" pitchFamily="34" charset="0"/>
              </a:rPr>
              <a:t>eğitimi müfredatı Bologna </a:t>
            </a:r>
            <a:r>
              <a:rPr lang="tr-TR" sz="1050" dirty="0" smtClean="0">
                <a:latin typeface="Verdana" panose="020B0604030504040204" pitchFamily="34" charset="0"/>
                <a:ea typeface="Verdana" panose="020B0604030504040204" pitchFamily="34" charset="0"/>
              </a:rPr>
              <a:t>sürecine, organize sanayide konusunda uzman yetkili personelin önerileri </a:t>
            </a:r>
            <a:r>
              <a:rPr lang="tr-TR" sz="1050" dirty="0">
                <a:latin typeface="Verdana" panose="020B0604030504040204" pitchFamily="34" charset="0"/>
                <a:ea typeface="Verdana" panose="020B0604030504040204" pitchFamily="34" charset="0"/>
              </a:rPr>
              <a:t>ve günün </a:t>
            </a:r>
            <a:r>
              <a:rPr lang="tr-TR" sz="1050" dirty="0" smtClean="0">
                <a:latin typeface="Verdana" panose="020B0604030504040204" pitchFamily="34" charset="0"/>
                <a:ea typeface="Verdana" panose="020B0604030504040204" pitchFamily="34" charset="0"/>
              </a:rPr>
              <a:t>şartlarına uygun </a:t>
            </a:r>
            <a:r>
              <a:rPr lang="tr-TR" sz="1050" dirty="0">
                <a:latin typeface="Verdana" panose="020B0604030504040204" pitchFamily="34" charset="0"/>
                <a:ea typeface="Verdana" panose="020B0604030504040204" pitchFamily="34" charset="0"/>
              </a:rPr>
              <a:t>olarak yenilenmiştir.</a:t>
            </a:r>
          </a:p>
        </p:txBody>
      </p:sp>
    </p:spTree>
    <p:extLst>
      <p:ext uri="{BB962C8B-B14F-4D97-AF65-F5344CB8AC3E}">
        <p14:creationId xmlns:p14="http://schemas.microsoft.com/office/powerpoint/2010/main" val="2671253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Yer Tutucusu 8"/>
          <p:cNvSpPr>
            <a:spLocks noGrp="1"/>
          </p:cNvSpPr>
          <p:nvPr>
            <p:ph type="body" sz="quarter" idx="18"/>
          </p:nvPr>
        </p:nvSpPr>
        <p:spPr>
          <a:xfrm>
            <a:off x="4093096" y="232635"/>
            <a:ext cx="2880320" cy="589406"/>
          </a:xfrm>
        </p:spPr>
        <p:txBody>
          <a:bodyPr/>
          <a:lstStyle/>
          <a:p>
            <a:pPr marL="171450" indent="-171450" algn="just">
              <a:buFont typeface="Wingdings" panose="05000000000000000000" pitchFamily="2" charset="2"/>
              <a:buChar char="ü"/>
            </a:pPr>
            <a:endParaRPr lang="tr-TR" sz="1050" dirty="0">
              <a:latin typeface="Verdana" panose="020B0604030504040204" pitchFamily="34" charset="0"/>
              <a:ea typeface="Verdana" panose="020B0604030504040204" pitchFamily="34" charset="0"/>
            </a:endParaRPr>
          </a:p>
          <a:p>
            <a:pPr algn="just">
              <a:lnSpc>
                <a:spcPct val="100000"/>
              </a:lnSpc>
              <a:spcBef>
                <a:spcPts val="432"/>
              </a:spcBef>
            </a:pPr>
            <a:r>
              <a:rPr lang="tr-TR" sz="1050" dirty="0" smtClean="0">
                <a:latin typeface="Verdana" panose="020B0604030504040204" pitchFamily="34" charset="0"/>
                <a:ea typeface="Verdana" panose="020B0604030504040204" pitchFamily="34" charset="0"/>
                <a:cs typeface="Verdana" panose="020B0604030504040204" pitchFamily="34" charset="0"/>
              </a:rPr>
              <a:t>  </a:t>
            </a:r>
            <a:endParaRPr lang="tr-TR" sz="1050" dirty="0">
              <a:latin typeface="Verdana" panose="020B0604030504040204" pitchFamily="34" charset="0"/>
              <a:ea typeface="Verdana" panose="020B0604030504040204" pitchFamily="34" charset="0"/>
              <a:cs typeface="Verdana" panose="020B0604030504040204" pitchFamily="34" charset="0"/>
            </a:endParaRPr>
          </a:p>
        </p:txBody>
      </p:sp>
      <p:sp>
        <p:nvSpPr>
          <p:cNvPr id="11" name="Metin Yer Tutucusu 10"/>
          <p:cNvSpPr>
            <a:spLocks noGrp="1"/>
          </p:cNvSpPr>
          <p:nvPr>
            <p:ph type="body" sz="quarter" idx="23"/>
          </p:nvPr>
        </p:nvSpPr>
        <p:spPr>
          <a:xfrm>
            <a:off x="7261448" y="3036132"/>
            <a:ext cx="2520280" cy="3168352"/>
          </a:xfrm>
        </p:spPr>
        <p:txBody>
          <a:bodyPr/>
          <a:lstStyle/>
          <a:p>
            <a:pPr>
              <a:lnSpc>
                <a:spcPct val="100000"/>
              </a:lnSpc>
            </a:pPr>
            <a:r>
              <a:rPr lang="tr-TR" sz="1050" dirty="0">
                <a:solidFill>
                  <a:srgbClr val="DF5327">
                    <a:lumMod val="75000"/>
                  </a:srgbClr>
                </a:solidFill>
                <a:latin typeface="Verdana" panose="020B0604030504040204" pitchFamily="34" charset="0"/>
                <a:ea typeface="Verdana" panose="020B0604030504040204" pitchFamily="34" charset="0"/>
                <a:cs typeface="Verdana" panose="020B0604030504040204" pitchFamily="34" charset="0"/>
              </a:rPr>
              <a:t> </a:t>
            </a:r>
            <a:endParaRPr lang="tr-TR" sz="1050" i="1" baseline="0" dirty="0">
              <a:solidFill>
                <a:srgbClr val="DF5327">
                  <a:lumMod val="75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Metin kutusu 2"/>
          <p:cNvSpPr txBox="1"/>
          <p:nvPr/>
        </p:nvSpPr>
        <p:spPr>
          <a:xfrm>
            <a:off x="267196" y="232634"/>
            <a:ext cx="2808312" cy="261610"/>
          </a:xfrm>
          <a:prstGeom prst="rect">
            <a:avLst/>
          </a:prstGeom>
          <a:noFill/>
        </p:spPr>
        <p:txBody>
          <a:bodyPr wrap="square" rtlCol="0">
            <a:spAutoFit/>
          </a:bodyPr>
          <a:lstStyle/>
          <a:p>
            <a:endPar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Akış Çizelgesi: İşlem 1"/>
          <p:cNvSpPr/>
          <p:nvPr/>
        </p:nvSpPr>
        <p:spPr>
          <a:xfrm>
            <a:off x="132656" y="141784"/>
            <a:ext cx="9721080" cy="7488832"/>
          </a:xfrm>
          <a:prstGeom prst="flowChartProcess">
            <a:avLst/>
          </a:prstGeom>
          <a:noFill/>
          <a:ln>
            <a:solidFill>
              <a:schemeClr val="accent2"/>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tr-TR"/>
          </a:p>
        </p:txBody>
      </p:sp>
      <p:sp>
        <p:nvSpPr>
          <p:cNvPr id="6" name="Metin Yer Tutucusu 5">
            <a:extLst>
              <a:ext uri="{FF2B5EF4-FFF2-40B4-BE49-F238E27FC236}">
                <a16:creationId xmlns="" xmlns:a16="http://schemas.microsoft.com/office/drawing/2014/main" id="{A6C93300-F279-4783-9BFE-06AFDF366051}"/>
              </a:ext>
            </a:extLst>
          </p:cNvPr>
          <p:cNvSpPr>
            <a:spLocks noGrp="1"/>
          </p:cNvSpPr>
          <p:nvPr>
            <p:ph type="body" sz="quarter" idx="29"/>
          </p:nvPr>
        </p:nvSpPr>
        <p:spPr>
          <a:xfrm>
            <a:off x="7235120" y="2197830"/>
            <a:ext cx="2428875" cy="4280658"/>
          </a:xfrm>
        </p:spPr>
        <p:txBody>
          <a:bodyPr/>
          <a:lstStyle/>
          <a:p>
            <a:pPr algn="just"/>
            <a:r>
              <a:rPr lang="tr-TR" sz="1100" b="1" dirty="0">
                <a:solidFill>
                  <a:schemeClr val="accent2">
                    <a:lumMod val="75000"/>
                  </a:schemeClr>
                </a:solidFill>
                <a:latin typeface="Verdana" panose="020B0604030504040204" pitchFamily="34" charset="0"/>
                <a:ea typeface="Verdana" panose="020B0604030504040204" pitchFamily="34" charset="0"/>
              </a:rPr>
              <a:t>Neden </a:t>
            </a:r>
            <a:r>
              <a:rPr lang="tr-TR" sz="1100" b="1" dirty="0" smtClean="0">
                <a:solidFill>
                  <a:schemeClr val="accent2">
                    <a:lumMod val="75000"/>
                  </a:schemeClr>
                </a:solidFill>
                <a:latin typeface="Verdana" panose="020B0604030504040204" pitchFamily="34" charset="0"/>
                <a:ea typeface="Verdana" panose="020B0604030504040204" pitchFamily="34" charset="0"/>
              </a:rPr>
              <a:t>Kontrol ve Otomasyon Teknolojisi  Programını Tercih Etmelisiniz?</a:t>
            </a:r>
            <a:endParaRPr lang="tr-TR" sz="1100" b="1" dirty="0">
              <a:solidFill>
                <a:schemeClr val="accent2">
                  <a:lumMod val="75000"/>
                </a:schemeClr>
              </a:solidFill>
              <a:latin typeface="Verdana" panose="020B0604030504040204" pitchFamily="34" charset="0"/>
              <a:ea typeface="Verdana" panose="020B0604030504040204" pitchFamily="34" charset="0"/>
            </a:endParaRP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Bol uygulamalı eğitim alma imkanı,</a:t>
            </a:r>
          </a:p>
          <a:p>
            <a:pPr marL="171450" indent="-171450" algn="just">
              <a:buFont typeface="Wingdings" panose="05000000000000000000" pitchFamily="2" charset="2"/>
              <a:buChar char="ü"/>
            </a:pPr>
            <a:r>
              <a:rPr lang="tr-TR" sz="1050" dirty="0" smtClean="0">
                <a:latin typeface="Verdana" panose="020B0604030504040204" pitchFamily="34" charset="0"/>
                <a:ea typeface="Verdana" panose="020B0604030504040204" pitchFamily="34" charset="0"/>
              </a:rPr>
              <a:t>Güçlü</a:t>
            </a:r>
            <a:r>
              <a:rPr lang="tr-TR" sz="1050" dirty="0">
                <a:latin typeface="Verdana" panose="020B0604030504040204" pitchFamily="34" charset="0"/>
                <a:ea typeface="Verdana" panose="020B0604030504040204" pitchFamily="34" charset="0"/>
              </a:rPr>
              <a:t>, deneyimli ve nitelikli akademik </a:t>
            </a:r>
            <a:r>
              <a:rPr lang="tr-TR" sz="1050" dirty="0" smtClean="0">
                <a:latin typeface="Verdana" panose="020B0604030504040204" pitchFamily="34" charset="0"/>
                <a:ea typeface="Verdana" panose="020B0604030504040204" pitchFamily="34" charset="0"/>
              </a:rPr>
              <a:t>kadro,</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Proje yarışmalarında dereceler alan bir program olması,</a:t>
            </a:r>
          </a:p>
          <a:p>
            <a:pPr marL="171450" indent="-171450" algn="just">
              <a:buFont typeface="Wingdings" panose="05000000000000000000" pitchFamily="2" charset="2"/>
              <a:buChar char="ü"/>
            </a:pPr>
            <a:r>
              <a:rPr lang="tr-TR" sz="1050" dirty="0" smtClean="0">
                <a:latin typeface="Verdana" panose="020B0604030504040204" pitchFamily="34" charset="0"/>
                <a:ea typeface="Verdana" panose="020B0604030504040204" pitchFamily="34" charset="0"/>
              </a:rPr>
              <a:t>Tepe </a:t>
            </a:r>
            <a:r>
              <a:rPr lang="tr-TR" sz="1050" dirty="0">
                <a:latin typeface="Verdana" panose="020B0604030504040204" pitchFamily="34" charset="0"/>
                <a:ea typeface="Verdana" panose="020B0604030504040204" pitchFamily="34" charset="0"/>
              </a:rPr>
              <a:t>Kampüs ulaşım imkanları</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Sanayi ile yakın işbirliği</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İş Dünyası İle Entegrasyon(İDE) sayesinde endüstriye uyum sorununun çözülmesi</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Mezuniyet sonrası birçok farklı bölüme dikey geçiş yapabilme imkanı</a:t>
            </a:r>
          </a:p>
          <a:p>
            <a:pPr marL="171450" indent="-171450" algn="just">
              <a:buFont typeface="Wingdings" panose="05000000000000000000" pitchFamily="2" charset="2"/>
              <a:buChar char="ü"/>
            </a:pPr>
            <a:r>
              <a:rPr lang="tr-TR" sz="1050" dirty="0" smtClean="0">
                <a:latin typeface="Verdana" panose="020B0604030504040204" pitchFamily="34" charset="0"/>
                <a:ea typeface="Verdana" panose="020B0604030504040204" pitchFamily="34" charset="0"/>
              </a:rPr>
              <a:t>Köklü </a:t>
            </a:r>
            <a:r>
              <a:rPr lang="tr-TR" sz="1050" dirty="0">
                <a:latin typeface="Verdana" panose="020B0604030504040204" pitchFamily="34" charset="0"/>
                <a:ea typeface="Verdana" panose="020B0604030504040204" pitchFamily="34" charset="0"/>
              </a:rPr>
              <a:t>geçmiş, parlak gelecek</a:t>
            </a:r>
          </a:p>
          <a:p>
            <a:pPr marL="171450" indent="-171450" algn="just">
              <a:buFont typeface="Wingdings" panose="05000000000000000000" pitchFamily="2" charset="2"/>
              <a:buChar char="ü"/>
            </a:pPr>
            <a:r>
              <a:rPr lang="tr-TR" sz="1050" dirty="0">
                <a:latin typeface="Verdana" panose="020B0604030504040204" pitchFamily="34" charset="0"/>
                <a:ea typeface="Verdana" panose="020B0604030504040204" pitchFamily="34" charset="0"/>
              </a:rPr>
              <a:t>Sosyal, kültürel ve kulüp faaliyetleri</a:t>
            </a:r>
          </a:p>
          <a:p>
            <a:pPr marL="171450" indent="-171450" algn="just">
              <a:buFont typeface="Wingdings" panose="05000000000000000000" pitchFamily="2" charset="2"/>
              <a:buChar char="ü"/>
            </a:pPr>
            <a:r>
              <a:rPr lang="tr-TR" sz="1050" dirty="0" smtClean="0">
                <a:latin typeface="Verdana" panose="020B0604030504040204" pitchFamily="34" charset="0"/>
                <a:ea typeface="Verdana" panose="020B0604030504040204" pitchFamily="34" charset="0"/>
              </a:rPr>
              <a:t>Mezuniyet </a:t>
            </a:r>
            <a:r>
              <a:rPr lang="tr-TR" sz="1050" dirty="0">
                <a:latin typeface="Verdana" panose="020B0604030504040204" pitchFamily="34" charset="0"/>
                <a:ea typeface="Verdana" panose="020B0604030504040204" pitchFamily="34" charset="0"/>
              </a:rPr>
              <a:t>sonrası kolay iş bulma ve aranılır eleman </a:t>
            </a:r>
            <a:r>
              <a:rPr lang="tr-TR" sz="1050" dirty="0" smtClean="0">
                <a:latin typeface="Verdana" panose="020B0604030504040204" pitchFamily="34" charset="0"/>
                <a:ea typeface="Verdana" panose="020B0604030504040204" pitchFamily="34" charset="0"/>
              </a:rPr>
              <a:t>olma,</a:t>
            </a:r>
          </a:p>
          <a:p>
            <a:pPr marL="171450" indent="-171450" algn="just">
              <a:buFont typeface="Wingdings" panose="05000000000000000000" pitchFamily="2" charset="2"/>
              <a:buChar char="ü"/>
            </a:pPr>
            <a:r>
              <a:rPr lang="tr-TR" sz="1050" dirty="0" smtClean="0">
                <a:latin typeface="Verdana" panose="020B0604030504040204" pitchFamily="34" charset="0"/>
                <a:ea typeface="Verdana" panose="020B0604030504040204" pitchFamily="34" charset="0"/>
              </a:rPr>
              <a:t>Kapalı </a:t>
            </a:r>
            <a:r>
              <a:rPr lang="tr-TR" sz="1050" dirty="0">
                <a:latin typeface="Verdana" panose="020B0604030504040204" pitchFamily="34" charset="0"/>
                <a:ea typeface="Verdana" panose="020B0604030504040204" pitchFamily="34" charset="0"/>
              </a:rPr>
              <a:t>spor salonu, kantin, kafeterya ve yemek salonu olması</a:t>
            </a:r>
          </a:p>
          <a:p>
            <a:pPr marL="171450" indent="-171450" algn="just">
              <a:buFont typeface="Wingdings" panose="05000000000000000000" pitchFamily="2" charset="2"/>
              <a:buChar char="ü"/>
            </a:pPr>
            <a:endParaRPr lang="tr-TR" sz="1050" dirty="0">
              <a:latin typeface="Verdana" panose="020B0604030504040204" pitchFamily="34" charset="0"/>
              <a:ea typeface="Verdana" panose="020B0604030504040204" pitchFamily="34" charset="0"/>
            </a:endParaRPr>
          </a:p>
        </p:txBody>
      </p:sp>
      <p:sp>
        <p:nvSpPr>
          <p:cNvPr id="18" name="Metin kutusu 17"/>
          <p:cNvSpPr txBox="1"/>
          <p:nvPr/>
        </p:nvSpPr>
        <p:spPr>
          <a:xfrm>
            <a:off x="419596" y="385035"/>
            <a:ext cx="2655912" cy="261610"/>
          </a:xfrm>
          <a:prstGeom prst="rect">
            <a:avLst/>
          </a:prstGeom>
          <a:noFill/>
        </p:spPr>
        <p:txBody>
          <a:bodyPr wrap="square" rtlCol="0">
            <a:spAutoFit/>
          </a:bodyPr>
          <a:lstStyle/>
          <a:p>
            <a:endParaRPr lang="tr-TR" sz="1100" dirty="0">
              <a:solidFill>
                <a:schemeClr val="accent2">
                  <a:lumMod val="75000"/>
                </a:schemeClr>
              </a:solidFill>
              <a:latin typeface="Verdana" panose="020B0604030504040204" pitchFamily="34" charset="0"/>
              <a:ea typeface="Verdana" panose="020B0604030504040204" pitchFamily="34" charset="0"/>
            </a:endParaRPr>
          </a:p>
        </p:txBody>
      </p:sp>
      <p:pic>
        <p:nvPicPr>
          <p:cNvPr id="22" name="Resim 21"/>
          <p:cNvPicPr/>
          <p:nvPr/>
        </p:nvPicPr>
        <p:blipFill>
          <a:blip r:embed="rId2" cstate="print">
            <a:extLst>
              <a:ext uri="{28A0092B-C50C-407E-A947-70E740481C1C}">
                <a14:useLocalDpi xmlns:a14="http://schemas.microsoft.com/office/drawing/2010/main" val="0"/>
              </a:ext>
            </a:extLst>
          </a:blip>
          <a:stretch>
            <a:fillRect/>
          </a:stretch>
        </p:blipFill>
        <p:spPr bwMode="auto">
          <a:xfrm>
            <a:off x="7117433" y="286962"/>
            <a:ext cx="2546562" cy="1910868"/>
          </a:xfrm>
          <a:prstGeom prst="rect">
            <a:avLst/>
          </a:prstGeom>
          <a:noFill/>
          <a:ln>
            <a:noFill/>
          </a:ln>
        </p:spPr>
      </p:pic>
      <p:sp>
        <p:nvSpPr>
          <p:cNvPr id="21" name="Metin kutusu 20"/>
          <p:cNvSpPr txBox="1"/>
          <p:nvPr/>
        </p:nvSpPr>
        <p:spPr>
          <a:xfrm>
            <a:off x="267195" y="717848"/>
            <a:ext cx="3005993" cy="6796732"/>
          </a:xfrm>
          <a:prstGeom prst="rect">
            <a:avLst/>
          </a:prstGeom>
          <a:noFill/>
        </p:spPr>
        <p:txBody>
          <a:bodyPr wrap="square" rtlCol="0">
            <a:spAutoFit/>
          </a:bodyPr>
          <a:lstStyle/>
          <a:p>
            <a:pPr algn="just"/>
            <a:r>
              <a:rPr lang="tr-TR" sz="1050" dirty="0">
                <a:latin typeface="Verdana" panose="020B0604030504040204" pitchFamily="34" charset="0"/>
                <a:ea typeface="Verdana" panose="020B0604030504040204" pitchFamily="34" charset="0"/>
              </a:rPr>
              <a:t>       </a:t>
            </a:r>
            <a:r>
              <a:rPr lang="tr-TR" sz="1050" dirty="0" smtClean="0">
                <a:latin typeface="Verdana" panose="020B0604030504040204" pitchFamily="34" charset="0"/>
                <a:ea typeface="Verdana" panose="020B0604030504040204" pitchFamily="34" charset="0"/>
              </a:rPr>
              <a:t>Kontrol ve Otomasyon Teknolojisi Programından </a:t>
            </a:r>
            <a:r>
              <a:rPr lang="tr-TR" sz="1050" dirty="0">
                <a:latin typeface="Verdana" panose="020B0604030504040204" pitchFamily="34" charset="0"/>
                <a:ea typeface="Verdana" panose="020B0604030504040204" pitchFamily="34" charset="0"/>
              </a:rPr>
              <a:t>mezun olan öğrencilerimiz;</a:t>
            </a:r>
          </a:p>
          <a:p>
            <a:pPr marL="171450" lvl="0" algn="just">
              <a:lnSpc>
                <a:spcPct val="120000"/>
              </a:lnSpc>
              <a:spcBef>
                <a:spcPts val="360"/>
              </a:spcBef>
              <a:buFont typeface="Wingdings" panose="05000000000000000000" pitchFamily="2" charset="2"/>
              <a:buChar char="ü"/>
            </a:pPr>
            <a:r>
              <a:rPr lang="tr-TR" sz="1050" dirty="0" smtClean="0">
                <a:latin typeface="Verdana" panose="020B0604030504040204" pitchFamily="34" charset="0"/>
                <a:ea typeface="Verdana" panose="020B0604030504040204" pitchFamily="34" charset="0"/>
              </a:rPr>
              <a:t>Temel mekanizmaların kurulumunun yapılması için gerekli malzeme seçimi yapar ve kurulumunu gerçekleştirir.</a:t>
            </a:r>
          </a:p>
          <a:p>
            <a:pPr marL="171450" lvl="0" algn="just">
              <a:lnSpc>
                <a:spcPct val="120000"/>
              </a:lnSpc>
              <a:spcBef>
                <a:spcPts val="360"/>
              </a:spcBef>
              <a:buFont typeface="Wingdings" panose="05000000000000000000" pitchFamily="2" charset="2"/>
              <a:buChar char="ü"/>
            </a:pPr>
            <a:r>
              <a:rPr lang="tr-TR" sz="1050" dirty="0" smtClean="0">
                <a:latin typeface="Verdana" panose="020B0604030504040204" pitchFamily="34" charset="0"/>
                <a:ea typeface="Verdana" panose="020B0604030504040204" pitchFamily="34" charset="0"/>
              </a:rPr>
              <a:t>Hidrolik </a:t>
            </a:r>
            <a:r>
              <a:rPr lang="tr-TR" sz="1050" dirty="0">
                <a:latin typeface="Verdana" panose="020B0604030504040204" pitchFamily="34" charset="0"/>
                <a:ea typeface="Verdana" panose="020B0604030504040204" pitchFamily="34" charset="0"/>
              </a:rPr>
              <a:t>ve </a:t>
            </a:r>
            <a:r>
              <a:rPr lang="tr-TR" sz="1050" dirty="0" err="1">
                <a:latin typeface="Verdana" panose="020B0604030504040204" pitchFamily="34" charset="0"/>
                <a:ea typeface="Verdana" panose="020B0604030504040204" pitchFamily="34" charset="0"/>
              </a:rPr>
              <a:t>pnömatik</a:t>
            </a:r>
            <a:r>
              <a:rPr lang="tr-TR" sz="1050" dirty="0">
                <a:latin typeface="Verdana" panose="020B0604030504040204" pitchFamily="34" charset="0"/>
                <a:ea typeface="Verdana" panose="020B0604030504040204" pitchFamily="34" charset="0"/>
              </a:rPr>
              <a:t> sistemlerin kurulumunu ve bakımını yapar.</a:t>
            </a:r>
          </a:p>
          <a:p>
            <a:pPr marL="171450" lvl="0" algn="just">
              <a:lnSpc>
                <a:spcPct val="120000"/>
              </a:lnSpc>
              <a:spcBef>
                <a:spcPts val="360"/>
              </a:spcBef>
              <a:buFont typeface="Wingdings" panose="05000000000000000000" pitchFamily="2" charset="2"/>
              <a:buChar char="ü"/>
            </a:pPr>
            <a:r>
              <a:rPr lang="tr-TR" sz="1050" dirty="0" smtClean="0">
                <a:latin typeface="Verdana" panose="020B0604030504040204" pitchFamily="34" charset="0"/>
                <a:ea typeface="Verdana" panose="020B0604030504040204" pitchFamily="34" charset="0"/>
              </a:rPr>
              <a:t>3 </a:t>
            </a:r>
            <a:r>
              <a:rPr lang="tr-TR" sz="1050" dirty="0">
                <a:latin typeface="Verdana" panose="020B0604030504040204" pitchFamily="34" charset="0"/>
                <a:ea typeface="Verdana" panose="020B0604030504040204" pitchFamily="34" charset="0"/>
              </a:rPr>
              <a:t>boyutlu modellerinin bilgisayar destekli çizimini yapar</a:t>
            </a:r>
            <a:r>
              <a:rPr lang="tr-TR" sz="1050" dirty="0" smtClean="0">
                <a:latin typeface="Verdana" panose="020B0604030504040204" pitchFamily="34" charset="0"/>
                <a:ea typeface="Verdana" panose="020B0604030504040204" pitchFamily="34" charset="0"/>
              </a:rPr>
              <a:t>.</a:t>
            </a:r>
            <a:endParaRPr lang="tr-TR" sz="1050" dirty="0">
              <a:latin typeface="Verdana" panose="020B0604030504040204" pitchFamily="34" charset="0"/>
              <a:ea typeface="Verdana" panose="020B0604030504040204" pitchFamily="34" charset="0"/>
            </a:endParaRPr>
          </a:p>
          <a:p>
            <a:pPr marL="171450" lvl="0" algn="just">
              <a:lnSpc>
                <a:spcPct val="120000"/>
              </a:lnSpc>
              <a:spcBef>
                <a:spcPts val="360"/>
              </a:spcBef>
              <a:buFont typeface="Wingdings" panose="05000000000000000000" pitchFamily="2" charset="2"/>
              <a:buChar char="ü"/>
            </a:pPr>
            <a:r>
              <a:rPr lang="tr-TR" sz="1050" dirty="0">
                <a:latin typeface="Verdana" panose="020B0604030504040204" pitchFamily="34" charset="0"/>
                <a:ea typeface="Verdana" panose="020B0604030504040204" pitchFamily="34" charset="0"/>
              </a:rPr>
              <a:t>Elektrik kumanda devrelerinin tasarımını, kurulumunu ve bakımını gerçekleştirir</a:t>
            </a:r>
            <a:r>
              <a:rPr lang="tr-TR" sz="1050" dirty="0" smtClean="0">
                <a:latin typeface="Verdana" panose="020B0604030504040204" pitchFamily="34" charset="0"/>
                <a:ea typeface="Verdana" panose="020B0604030504040204" pitchFamily="34" charset="0"/>
              </a:rPr>
              <a:t>.</a:t>
            </a:r>
          </a:p>
          <a:p>
            <a:pPr marL="171450" lvl="0" algn="just">
              <a:lnSpc>
                <a:spcPct val="120000"/>
              </a:lnSpc>
              <a:spcBef>
                <a:spcPts val="360"/>
              </a:spcBef>
              <a:buFont typeface="Wingdings" panose="05000000000000000000" pitchFamily="2" charset="2"/>
              <a:buChar char="ü"/>
            </a:pPr>
            <a:r>
              <a:rPr lang="tr-TR" sz="1050" dirty="0">
                <a:latin typeface="Verdana" panose="020B0604030504040204" pitchFamily="34" charset="0"/>
                <a:ea typeface="Verdana" panose="020B0604030504040204" pitchFamily="34" charset="0"/>
              </a:rPr>
              <a:t>O</a:t>
            </a:r>
            <a:r>
              <a:rPr lang="tr-TR" sz="1050" dirty="0" smtClean="0">
                <a:latin typeface="Verdana" panose="020B0604030504040204" pitchFamily="34" charset="0"/>
                <a:ea typeface="Verdana" panose="020B0604030504040204" pitchFamily="34" charset="0"/>
              </a:rPr>
              <a:t>tomatik </a:t>
            </a:r>
            <a:r>
              <a:rPr lang="tr-TR" sz="1050" dirty="0">
                <a:latin typeface="Verdana" panose="020B0604030504040204" pitchFamily="34" charset="0"/>
                <a:ea typeface="Verdana" panose="020B0604030504040204" pitchFamily="34" charset="0"/>
              </a:rPr>
              <a:t>kontrol, endüstriyel tasarım ve üretim ile ilgili işletim sistemlerini kurar</a:t>
            </a:r>
            <a:r>
              <a:rPr lang="tr-TR" sz="1050" dirty="0" smtClean="0">
                <a:latin typeface="Verdana" panose="020B0604030504040204" pitchFamily="34" charset="0"/>
                <a:ea typeface="Verdana" panose="020B0604030504040204" pitchFamily="34" charset="0"/>
              </a:rPr>
              <a:t>.</a:t>
            </a:r>
          </a:p>
          <a:p>
            <a:pPr marL="171450" lvl="0" algn="just">
              <a:lnSpc>
                <a:spcPct val="120000"/>
              </a:lnSpc>
              <a:spcBef>
                <a:spcPts val="360"/>
              </a:spcBef>
              <a:buFont typeface="Wingdings" panose="05000000000000000000" pitchFamily="2" charset="2"/>
              <a:buChar char="ü"/>
            </a:pPr>
            <a:r>
              <a:rPr lang="tr-TR" sz="1050" dirty="0">
                <a:latin typeface="Verdana" panose="020B0604030504040204" pitchFamily="34" charset="0"/>
                <a:ea typeface="Verdana" panose="020B0604030504040204" pitchFamily="34" charset="0"/>
              </a:rPr>
              <a:t>Endüstride kullanılan bilgisayarlı sayısal denetimli ve otomatik tezgahların işletim programını </a:t>
            </a:r>
            <a:r>
              <a:rPr lang="tr-TR" sz="1050" dirty="0" smtClean="0">
                <a:latin typeface="Verdana" panose="020B0604030504040204" pitchFamily="34" charset="0"/>
                <a:ea typeface="Verdana" panose="020B0604030504040204" pitchFamily="34" charset="0"/>
              </a:rPr>
              <a:t>hazırlar.</a:t>
            </a:r>
          </a:p>
          <a:p>
            <a:pPr marL="171450" lvl="0" algn="just">
              <a:lnSpc>
                <a:spcPct val="120000"/>
              </a:lnSpc>
              <a:spcBef>
                <a:spcPts val="360"/>
              </a:spcBef>
              <a:buFont typeface="Wingdings" panose="05000000000000000000" pitchFamily="2" charset="2"/>
              <a:buChar char="ü"/>
            </a:pPr>
            <a:r>
              <a:rPr lang="tr-TR" sz="1050" dirty="0">
                <a:latin typeface="Verdana" panose="020B0604030504040204" pitchFamily="34" charset="0"/>
                <a:ea typeface="Verdana" panose="020B0604030504040204" pitchFamily="34" charset="0"/>
              </a:rPr>
              <a:t>B</a:t>
            </a:r>
            <a:r>
              <a:rPr lang="tr-TR" sz="1050" dirty="0" smtClean="0">
                <a:latin typeface="Verdana" panose="020B0604030504040204" pitchFamily="34" charset="0"/>
                <a:ea typeface="Verdana" panose="020B0604030504040204" pitchFamily="34" charset="0"/>
              </a:rPr>
              <a:t>ilgisayar </a:t>
            </a:r>
            <a:r>
              <a:rPr lang="tr-TR" sz="1050" dirty="0">
                <a:latin typeface="Verdana" panose="020B0604030504040204" pitchFamily="34" charset="0"/>
                <a:ea typeface="Verdana" panose="020B0604030504040204" pitchFamily="34" charset="0"/>
              </a:rPr>
              <a:t>ve bilgisayarlı sistemleri kullanarak kontrol cihazlarının bilgisayar programını yapar ve kontrol eder.</a:t>
            </a:r>
          </a:p>
          <a:p>
            <a:pPr marL="171450" lvl="0" algn="just">
              <a:lnSpc>
                <a:spcPct val="120000"/>
              </a:lnSpc>
              <a:spcBef>
                <a:spcPts val="360"/>
              </a:spcBef>
              <a:buFont typeface="Wingdings" panose="05000000000000000000" pitchFamily="2" charset="2"/>
              <a:buChar char="ü"/>
            </a:pPr>
            <a:r>
              <a:rPr lang="tr-TR" sz="1050" smtClean="0">
                <a:latin typeface="Verdana" panose="020B0604030504040204" pitchFamily="34" charset="0"/>
                <a:ea typeface="Verdana" panose="020B0604030504040204" pitchFamily="34" charset="0"/>
              </a:rPr>
              <a:t>Elektrik-Elektronik devre </a:t>
            </a:r>
            <a:r>
              <a:rPr lang="tr-TR" sz="1050" dirty="0">
                <a:latin typeface="Verdana" panose="020B0604030504040204" pitchFamily="34" charset="0"/>
                <a:ea typeface="Verdana" panose="020B0604030504040204" pitchFamily="34" charset="0"/>
              </a:rPr>
              <a:t>kurulumunu ve bu devreler üzerindeki gerekli ölçüm işlemlerini yapar.</a:t>
            </a:r>
          </a:p>
          <a:p>
            <a:pPr marL="171450" lvl="0" algn="just">
              <a:lnSpc>
                <a:spcPct val="120000"/>
              </a:lnSpc>
              <a:spcBef>
                <a:spcPts val="360"/>
              </a:spcBef>
              <a:buFont typeface="Wingdings" panose="05000000000000000000" pitchFamily="2" charset="2"/>
              <a:buChar char="ü"/>
            </a:pPr>
            <a:r>
              <a:rPr lang="tr-TR" sz="1050" dirty="0" err="1" smtClean="0">
                <a:latin typeface="Verdana" panose="020B0604030504040204" pitchFamily="34" charset="0"/>
                <a:ea typeface="Verdana" panose="020B0604030504040204" pitchFamily="34" charset="0"/>
              </a:rPr>
              <a:t>Mikrodenetleyici</a:t>
            </a:r>
            <a:r>
              <a:rPr lang="tr-TR" sz="1050" dirty="0" smtClean="0">
                <a:latin typeface="Verdana" panose="020B0604030504040204" pitchFamily="34" charset="0"/>
                <a:ea typeface="Verdana" panose="020B0604030504040204" pitchFamily="34" charset="0"/>
              </a:rPr>
              <a:t> </a:t>
            </a:r>
            <a:r>
              <a:rPr lang="tr-TR" sz="1050" dirty="0">
                <a:latin typeface="Verdana" panose="020B0604030504040204" pitchFamily="34" charset="0"/>
                <a:ea typeface="Verdana" panose="020B0604030504040204" pitchFamily="34" charset="0"/>
              </a:rPr>
              <a:t>programlama yapar</a:t>
            </a:r>
            <a:r>
              <a:rPr lang="tr-TR" sz="1050" dirty="0" smtClean="0">
                <a:latin typeface="Verdana" panose="020B0604030504040204" pitchFamily="34" charset="0"/>
                <a:ea typeface="Verdana" panose="020B0604030504040204" pitchFamily="34" charset="0"/>
              </a:rPr>
              <a:t>.</a:t>
            </a:r>
            <a:endParaRPr lang="tr-TR" sz="1050" dirty="0">
              <a:latin typeface="Verdana" panose="020B0604030504040204" pitchFamily="34" charset="0"/>
              <a:ea typeface="Verdana" panose="020B0604030504040204" pitchFamily="34" charset="0"/>
            </a:endParaRPr>
          </a:p>
          <a:p>
            <a:pPr marL="171450" lvl="0" algn="just">
              <a:lnSpc>
                <a:spcPct val="120000"/>
              </a:lnSpc>
              <a:spcBef>
                <a:spcPts val="360"/>
              </a:spcBef>
              <a:buFont typeface="Wingdings" panose="05000000000000000000" pitchFamily="2" charset="2"/>
              <a:buChar char="ü"/>
            </a:pPr>
            <a:r>
              <a:rPr lang="tr-TR" sz="1050" dirty="0">
                <a:latin typeface="Verdana" panose="020B0604030504040204" pitchFamily="34" charset="0"/>
                <a:ea typeface="Verdana" panose="020B0604030504040204" pitchFamily="34" charset="0"/>
              </a:rPr>
              <a:t>Otomasyon sitemleri tasarlayıp gerçekleştirir</a:t>
            </a:r>
            <a:r>
              <a:rPr lang="tr-TR" sz="1050" dirty="0" smtClean="0">
                <a:latin typeface="Verdana" panose="020B0604030504040204" pitchFamily="34" charset="0"/>
                <a:ea typeface="Verdana" panose="020B0604030504040204" pitchFamily="34" charset="0"/>
              </a:rPr>
              <a:t>.</a:t>
            </a:r>
          </a:p>
          <a:p>
            <a:pPr marL="171450" lvl="0" algn="just">
              <a:lnSpc>
                <a:spcPct val="120000"/>
              </a:lnSpc>
              <a:spcBef>
                <a:spcPts val="360"/>
              </a:spcBef>
              <a:buFont typeface="Wingdings" panose="05000000000000000000" pitchFamily="2" charset="2"/>
              <a:buChar char="ü"/>
            </a:pPr>
            <a:r>
              <a:rPr lang="tr-TR" sz="1050" dirty="0" smtClean="0">
                <a:latin typeface="Verdana" panose="020B0604030504040204" pitchFamily="34" charset="0"/>
                <a:ea typeface="Verdana" panose="020B0604030504040204" pitchFamily="34" charset="0"/>
              </a:rPr>
              <a:t>Bu özellikleri itibariyle demir-çelik, meşrubat, </a:t>
            </a:r>
            <a:r>
              <a:rPr lang="tr-TR" sz="1050" dirty="0" err="1" smtClean="0">
                <a:latin typeface="Verdana" panose="020B0604030504040204" pitchFamily="34" charset="0"/>
                <a:ea typeface="Verdana" panose="020B0604030504040204" pitchFamily="34" charset="0"/>
              </a:rPr>
              <a:t>çimento,filitre</a:t>
            </a:r>
            <a:r>
              <a:rPr lang="tr-TR" sz="1050" dirty="0" smtClean="0">
                <a:latin typeface="Verdana" panose="020B0604030504040204" pitchFamily="34" charset="0"/>
                <a:ea typeface="Verdana" panose="020B0604030504040204" pitchFamily="34" charset="0"/>
              </a:rPr>
              <a:t>, enerji üretim ve kontrolü </a:t>
            </a:r>
            <a:r>
              <a:rPr lang="tr-TR" sz="1050" dirty="0" err="1" smtClean="0">
                <a:latin typeface="Verdana" panose="020B0604030504040204" pitchFamily="34" charset="0"/>
                <a:ea typeface="Verdana" panose="020B0604030504040204" pitchFamily="34" charset="0"/>
              </a:rPr>
              <a:t>v.b</a:t>
            </a:r>
            <a:r>
              <a:rPr lang="tr-TR" sz="1050" dirty="0" smtClean="0">
                <a:latin typeface="Verdana" panose="020B0604030504040204" pitchFamily="34" charset="0"/>
                <a:ea typeface="Verdana" panose="020B0604030504040204" pitchFamily="34" charset="0"/>
              </a:rPr>
              <a:t>. </a:t>
            </a:r>
            <a:r>
              <a:rPr lang="tr-TR" sz="1050" dirty="0">
                <a:latin typeface="Verdana" panose="020B0604030504040204" pitchFamily="34" charset="0"/>
                <a:ea typeface="Verdana" panose="020B0604030504040204" pitchFamily="34" charset="0"/>
              </a:rPr>
              <a:t>g</a:t>
            </a:r>
            <a:r>
              <a:rPr lang="tr-TR" sz="1050" dirty="0" smtClean="0">
                <a:latin typeface="Verdana" panose="020B0604030504040204" pitchFamily="34" charset="0"/>
                <a:ea typeface="Verdana" panose="020B0604030504040204" pitchFamily="34" charset="0"/>
              </a:rPr>
              <a:t>ibi otomasyonun kullanıldığı bütün alanlarda çalışabilirler</a:t>
            </a:r>
            <a:endParaRPr lang="tr-TR" sz="1050" dirty="0">
              <a:latin typeface="Verdana" panose="020B0604030504040204" pitchFamily="34" charset="0"/>
              <a:ea typeface="Verdana" panose="020B0604030504040204" pitchFamily="34" charset="0"/>
            </a:endParaRPr>
          </a:p>
        </p:txBody>
      </p:sp>
      <p:pic>
        <p:nvPicPr>
          <p:cNvPr id="23" name="Resim 22">
            <a:extLst>
              <a:ext uri="{FF2B5EF4-FFF2-40B4-BE49-F238E27FC236}">
                <a16:creationId xmlns="" xmlns:a16="http://schemas.microsoft.com/office/drawing/2014/main" id="{A9655DDB-B728-4BD8-8EB8-232D96F9B9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4706" y="4534272"/>
            <a:ext cx="2930554" cy="2880320"/>
          </a:xfrm>
          <a:prstGeom prst="rect">
            <a:avLst/>
          </a:prstGeom>
        </p:spPr>
      </p:pic>
      <p:sp>
        <p:nvSpPr>
          <p:cNvPr id="25" name="Metin kutusu 24"/>
          <p:cNvSpPr txBox="1"/>
          <p:nvPr/>
        </p:nvSpPr>
        <p:spPr>
          <a:xfrm>
            <a:off x="239377" y="286961"/>
            <a:ext cx="3033812" cy="430887"/>
          </a:xfrm>
          <a:prstGeom prst="rect">
            <a:avLst/>
          </a:prstGeom>
          <a:noFill/>
        </p:spPr>
        <p:txBody>
          <a:bodyPr wrap="square" rtlCol="0">
            <a:spAutoFit/>
          </a:bodyPr>
          <a:lstStyle/>
          <a:p>
            <a:r>
              <a:rPr lang="tr-TR" sz="1100" b="1" dirty="0" smtClean="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Kontrol ve Otomasyon Teknikerinin Çalışabileceği </a:t>
            </a:r>
            <a:r>
              <a:rPr lang="tr-TR" sz="11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Sektörler nelerdir?</a:t>
            </a:r>
          </a:p>
        </p:txBody>
      </p:sp>
      <p:sp>
        <p:nvSpPr>
          <p:cNvPr id="26" name="Dikdörtgen 25"/>
          <p:cNvSpPr/>
          <p:nvPr/>
        </p:nvSpPr>
        <p:spPr>
          <a:xfrm>
            <a:off x="3807443" y="246504"/>
            <a:ext cx="3162672" cy="4308872"/>
          </a:xfrm>
          <a:prstGeom prst="rect">
            <a:avLst/>
          </a:prstGeom>
        </p:spPr>
        <p:txBody>
          <a:bodyPr wrap="square">
            <a:spAutoFit/>
          </a:bodyPr>
          <a:lstStyle/>
          <a:p>
            <a:pPr algn="just"/>
            <a:r>
              <a:rPr lang="tr-TR" sz="1100" b="1" dirty="0">
                <a:solidFill>
                  <a:schemeClr val="accent2">
                    <a:lumMod val="75000"/>
                  </a:schemeClr>
                </a:solidFill>
                <a:latin typeface="Verdana" panose="020B0604030504040204" pitchFamily="34" charset="0"/>
                <a:ea typeface="Verdana" panose="020B0604030504040204" pitchFamily="34" charset="0"/>
              </a:rPr>
              <a:t>DGS ile </a:t>
            </a:r>
            <a:r>
              <a:rPr lang="tr-TR" sz="1100" b="1" dirty="0" smtClean="0">
                <a:solidFill>
                  <a:schemeClr val="accent2">
                    <a:lumMod val="75000"/>
                  </a:schemeClr>
                </a:solidFill>
                <a:latin typeface="Verdana" panose="020B0604030504040204" pitchFamily="34" charset="0"/>
                <a:ea typeface="Verdana" panose="020B0604030504040204" pitchFamily="34" charset="0"/>
              </a:rPr>
              <a:t>yerleşilebilecek </a:t>
            </a:r>
            <a:r>
              <a:rPr lang="tr-TR" sz="1100" b="1" dirty="0">
                <a:solidFill>
                  <a:schemeClr val="accent2">
                    <a:lumMod val="75000"/>
                  </a:schemeClr>
                </a:solidFill>
                <a:latin typeface="Verdana" panose="020B0604030504040204" pitchFamily="34" charset="0"/>
                <a:ea typeface="Verdana" panose="020B0604030504040204" pitchFamily="34" charset="0"/>
              </a:rPr>
              <a:t>bölümler nelerdir?</a:t>
            </a:r>
          </a:p>
          <a:p>
            <a:pPr marL="171450" indent="-171450" fontAlgn="base">
              <a:lnSpc>
                <a:spcPct val="150000"/>
              </a:lnSpc>
              <a:buFont typeface="Wingdings" pitchFamily="2" charset="2"/>
              <a:buChar char="ü"/>
            </a:pPr>
            <a:r>
              <a:rPr lang="tr-TR" sz="1050" dirty="0">
                <a:latin typeface="Verdana" panose="020B0604030504040204" pitchFamily="34" charset="0"/>
                <a:ea typeface="Verdana" panose="020B0604030504040204" pitchFamily="34" charset="0"/>
              </a:rPr>
              <a:t>Bilgisayar ve Kontrol Öğretmenliği,</a:t>
            </a:r>
          </a:p>
          <a:p>
            <a:pPr marL="171450" indent="-171450" fontAlgn="base">
              <a:lnSpc>
                <a:spcPct val="150000"/>
              </a:lnSpc>
              <a:buFont typeface="Wingdings" pitchFamily="2" charset="2"/>
              <a:buChar char="ü"/>
            </a:pPr>
            <a:r>
              <a:rPr lang="tr-TR" sz="1050" dirty="0">
                <a:latin typeface="Verdana" panose="020B0604030504040204" pitchFamily="34" charset="0"/>
                <a:ea typeface="Verdana" panose="020B0604030504040204" pitchFamily="34" charset="0"/>
              </a:rPr>
              <a:t>Elektrik Mühendisliği,</a:t>
            </a:r>
          </a:p>
          <a:p>
            <a:pPr marL="171450" indent="-171450" fontAlgn="base">
              <a:lnSpc>
                <a:spcPct val="150000"/>
              </a:lnSpc>
              <a:buFont typeface="Wingdings" pitchFamily="2" charset="2"/>
              <a:buChar char="ü"/>
            </a:pPr>
            <a:r>
              <a:rPr lang="tr-TR" sz="1050" dirty="0">
                <a:latin typeface="Verdana" panose="020B0604030504040204" pitchFamily="34" charset="0"/>
                <a:ea typeface="Verdana" panose="020B0604030504040204" pitchFamily="34" charset="0"/>
              </a:rPr>
              <a:t>Elektrik Öğretmenliği,</a:t>
            </a:r>
          </a:p>
          <a:p>
            <a:pPr marL="171450" indent="-171450" fontAlgn="base">
              <a:lnSpc>
                <a:spcPct val="150000"/>
              </a:lnSpc>
              <a:buFont typeface="Wingdings" pitchFamily="2" charset="2"/>
              <a:buChar char="ü"/>
            </a:pPr>
            <a:r>
              <a:rPr lang="tr-TR" sz="1050" dirty="0">
                <a:latin typeface="Verdana" panose="020B0604030504040204" pitchFamily="34" charset="0"/>
                <a:ea typeface="Verdana" panose="020B0604030504040204" pitchFamily="34" charset="0"/>
              </a:rPr>
              <a:t>Elektrik - Elektronik Mühendisliği,</a:t>
            </a:r>
          </a:p>
          <a:p>
            <a:pPr marL="171450" indent="-171450" fontAlgn="base">
              <a:lnSpc>
                <a:spcPct val="150000"/>
              </a:lnSpc>
              <a:buFont typeface="Wingdings" pitchFamily="2" charset="2"/>
              <a:buChar char="ü"/>
            </a:pPr>
            <a:r>
              <a:rPr lang="tr-TR" sz="1050" dirty="0">
                <a:latin typeface="Verdana" panose="020B0604030504040204" pitchFamily="34" charset="0"/>
                <a:ea typeface="Verdana" panose="020B0604030504040204" pitchFamily="34" charset="0"/>
              </a:rPr>
              <a:t>Elektronik Mühendisliği,</a:t>
            </a:r>
          </a:p>
          <a:p>
            <a:pPr marL="171450" indent="-171450" fontAlgn="base">
              <a:lnSpc>
                <a:spcPct val="150000"/>
              </a:lnSpc>
              <a:buFont typeface="Wingdings" pitchFamily="2" charset="2"/>
              <a:buChar char="ü"/>
            </a:pPr>
            <a:r>
              <a:rPr lang="tr-TR" sz="1050" dirty="0">
                <a:latin typeface="Verdana" panose="020B0604030504040204" pitchFamily="34" charset="0"/>
                <a:ea typeface="Verdana" panose="020B0604030504040204" pitchFamily="34" charset="0"/>
              </a:rPr>
              <a:t>Elektronik Öğretmenliği,</a:t>
            </a:r>
          </a:p>
          <a:p>
            <a:pPr marL="171450" indent="-171450" fontAlgn="base">
              <a:lnSpc>
                <a:spcPct val="150000"/>
              </a:lnSpc>
              <a:buFont typeface="Wingdings" pitchFamily="2" charset="2"/>
              <a:buChar char="ü"/>
            </a:pPr>
            <a:r>
              <a:rPr lang="tr-TR" sz="1050" dirty="0">
                <a:latin typeface="Verdana" panose="020B0604030504040204" pitchFamily="34" charset="0"/>
                <a:ea typeface="Verdana" panose="020B0604030504040204" pitchFamily="34" charset="0"/>
              </a:rPr>
              <a:t>Elektronik ve Bilgisayar Öğretmenliği,</a:t>
            </a:r>
          </a:p>
          <a:p>
            <a:pPr marL="171450" indent="-171450" fontAlgn="base">
              <a:lnSpc>
                <a:spcPct val="150000"/>
              </a:lnSpc>
              <a:buFont typeface="Wingdings" pitchFamily="2" charset="2"/>
              <a:buChar char="ü"/>
            </a:pPr>
            <a:r>
              <a:rPr lang="tr-TR" sz="1050" dirty="0">
                <a:latin typeface="Verdana" panose="020B0604030504040204" pitchFamily="34" charset="0"/>
                <a:ea typeface="Verdana" panose="020B0604030504040204" pitchFamily="34" charset="0"/>
              </a:rPr>
              <a:t>Elektronik ve Haberleşme Mühendisliği,</a:t>
            </a:r>
          </a:p>
          <a:p>
            <a:pPr marL="171450" indent="-171450" fontAlgn="base">
              <a:lnSpc>
                <a:spcPct val="150000"/>
              </a:lnSpc>
              <a:buFont typeface="Wingdings" pitchFamily="2" charset="2"/>
              <a:buChar char="ü"/>
            </a:pPr>
            <a:r>
              <a:rPr lang="tr-TR" sz="1050" dirty="0">
                <a:latin typeface="Verdana" panose="020B0604030504040204" pitchFamily="34" charset="0"/>
                <a:ea typeface="Verdana" panose="020B0604030504040204" pitchFamily="34" charset="0"/>
              </a:rPr>
              <a:t>Elektronik ve Haberleşme Öğretmenliği,</a:t>
            </a:r>
          </a:p>
          <a:p>
            <a:pPr marL="171450" indent="-171450" fontAlgn="base">
              <a:lnSpc>
                <a:spcPct val="150000"/>
              </a:lnSpc>
              <a:buFont typeface="Wingdings" pitchFamily="2" charset="2"/>
              <a:buChar char="ü"/>
            </a:pPr>
            <a:r>
              <a:rPr lang="tr-TR" sz="1050" dirty="0">
                <a:latin typeface="Verdana" panose="020B0604030504040204" pitchFamily="34" charset="0"/>
                <a:ea typeface="Verdana" panose="020B0604030504040204" pitchFamily="34" charset="0"/>
              </a:rPr>
              <a:t>İmalat Mühendisliği,</a:t>
            </a:r>
          </a:p>
          <a:p>
            <a:pPr marL="171450" indent="-171450" fontAlgn="base">
              <a:lnSpc>
                <a:spcPct val="150000"/>
              </a:lnSpc>
              <a:buFont typeface="Wingdings" pitchFamily="2" charset="2"/>
              <a:buChar char="ü"/>
            </a:pPr>
            <a:r>
              <a:rPr lang="tr-TR" sz="1050" dirty="0">
                <a:latin typeface="Verdana" panose="020B0604030504040204" pitchFamily="34" charset="0"/>
                <a:ea typeface="Verdana" panose="020B0604030504040204" pitchFamily="34" charset="0"/>
              </a:rPr>
              <a:t>Kontrol Mühendisliği,</a:t>
            </a:r>
          </a:p>
          <a:p>
            <a:pPr marL="171450" indent="-171450" fontAlgn="base">
              <a:lnSpc>
                <a:spcPct val="150000"/>
              </a:lnSpc>
              <a:buFont typeface="Wingdings" pitchFamily="2" charset="2"/>
              <a:buChar char="ü"/>
            </a:pPr>
            <a:r>
              <a:rPr lang="tr-TR" sz="1050" dirty="0">
                <a:latin typeface="Verdana" panose="020B0604030504040204" pitchFamily="34" charset="0"/>
                <a:ea typeface="Verdana" panose="020B0604030504040204" pitchFamily="34" charset="0"/>
              </a:rPr>
              <a:t>Makine Mühendisliği,</a:t>
            </a:r>
          </a:p>
          <a:p>
            <a:pPr marL="171450" indent="-171450" fontAlgn="base">
              <a:lnSpc>
                <a:spcPct val="150000"/>
              </a:lnSpc>
              <a:buFont typeface="Wingdings" pitchFamily="2" charset="2"/>
              <a:buChar char="ü"/>
            </a:pPr>
            <a:r>
              <a:rPr lang="tr-TR" sz="1050" dirty="0" err="1">
                <a:latin typeface="Verdana" panose="020B0604030504040204" pitchFamily="34" charset="0"/>
                <a:ea typeface="Verdana" panose="020B0604030504040204" pitchFamily="34" charset="0"/>
              </a:rPr>
              <a:t>Mekatronik</a:t>
            </a:r>
            <a:r>
              <a:rPr lang="tr-TR" sz="1050" dirty="0">
                <a:latin typeface="Verdana" panose="020B0604030504040204" pitchFamily="34" charset="0"/>
                <a:ea typeface="Verdana" panose="020B0604030504040204" pitchFamily="34" charset="0"/>
              </a:rPr>
              <a:t> Mühendisliği,</a:t>
            </a:r>
          </a:p>
          <a:p>
            <a:pPr marL="171450" indent="-171450" fontAlgn="base">
              <a:lnSpc>
                <a:spcPct val="150000"/>
              </a:lnSpc>
              <a:buFont typeface="Wingdings" pitchFamily="2" charset="2"/>
              <a:buChar char="ü"/>
            </a:pPr>
            <a:r>
              <a:rPr lang="tr-TR" sz="1050" dirty="0" err="1">
                <a:latin typeface="Verdana" panose="020B0604030504040204" pitchFamily="34" charset="0"/>
                <a:ea typeface="Verdana" panose="020B0604030504040204" pitchFamily="34" charset="0"/>
              </a:rPr>
              <a:t>Mekatronik</a:t>
            </a:r>
            <a:r>
              <a:rPr lang="tr-TR" sz="1050" dirty="0">
                <a:latin typeface="Verdana" panose="020B0604030504040204" pitchFamily="34" charset="0"/>
                <a:ea typeface="Verdana" panose="020B0604030504040204" pitchFamily="34" charset="0"/>
              </a:rPr>
              <a:t> Öğretmenliği</a:t>
            </a:r>
          </a:p>
          <a:p>
            <a:pPr marL="171450" indent="-171450" fontAlgn="base">
              <a:lnSpc>
                <a:spcPct val="150000"/>
              </a:lnSpc>
              <a:buFont typeface="Wingdings" pitchFamily="2" charset="2"/>
              <a:buChar char="ü"/>
            </a:pPr>
            <a:r>
              <a:rPr lang="tr-TR" sz="1050" dirty="0">
                <a:latin typeface="Verdana" panose="020B0604030504040204" pitchFamily="34" charset="0"/>
                <a:ea typeface="Verdana" panose="020B0604030504040204" pitchFamily="34" charset="0"/>
              </a:rPr>
              <a:t>Meteoroloji Mühendisliği,</a:t>
            </a:r>
          </a:p>
          <a:p>
            <a:pPr marL="171450" indent="-171450" fontAlgn="base">
              <a:lnSpc>
                <a:spcPct val="150000"/>
              </a:lnSpc>
              <a:buFont typeface="Wingdings" pitchFamily="2" charset="2"/>
              <a:buChar char="ü"/>
            </a:pPr>
            <a:r>
              <a:rPr lang="tr-TR" sz="1050" dirty="0" smtClean="0">
                <a:latin typeface="Verdana" panose="020B0604030504040204" pitchFamily="34" charset="0"/>
                <a:ea typeface="Verdana" panose="020B0604030504040204" pitchFamily="34" charset="0"/>
              </a:rPr>
              <a:t>Uçak </a:t>
            </a:r>
            <a:r>
              <a:rPr lang="tr-TR" sz="1050" dirty="0" err="1" smtClean="0">
                <a:latin typeface="Verdana" panose="020B0604030504040204" pitchFamily="34" charset="0"/>
                <a:ea typeface="Verdana" panose="020B0604030504040204" pitchFamily="34" charset="0"/>
              </a:rPr>
              <a:t>Elk</a:t>
            </a:r>
            <a:r>
              <a:rPr lang="tr-TR" sz="1050" dirty="0" smtClean="0">
                <a:latin typeface="Verdana" panose="020B0604030504040204" pitchFamily="34" charset="0"/>
                <a:ea typeface="Verdana" panose="020B0604030504040204" pitchFamily="34" charset="0"/>
              </a:rPr>
              <a:t>-Elektronik Üretim Mühendisliği,</a:t>
            </a:r>
            <a:endParaRPr lang="tr-TR" sz="105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53308231"/>
      </p:ext>
    </p:extLst>
  </p:cSld>
  <p:clrMapOvr>
    <a:masterClrMapping/>
  </p:clrMapOvr>
</p:sld>
</file>

<file path=ppt/theme/theme1.xml><?xml version="1.0" encoding="utf-8"?>
<a:theme xmlns:a="http://schemas.openxmlformats.org/drawingml/2006/main" name="BrochureColor">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8164C57-B46C-4088-AC90-B7208082F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Küçük işletme broşürü</Template>
  <TotalTime>0</TotalTime>
  <Words>515</Words>
  <Application>Microsoft Office PowerPoint</Application>
  <PresentationFormat>Özel</PresentationFormat>
  <Paragraphs>72</Paragraphs>
  <Slides>2</Slides>
  <Notes>0</Notes>
  <HiddenSlides>0</HiddenSlides>
  <MMClips>0</MMClips>
  <ScaleCrop>false</ScaleCrop>
  <HeadingPairs>
    <vt:vector size="4" baseType="variant">
      <vt:variant>
        <vt:lpstr>Tema</vt:lpstr>
      </vt:variant>
      <vt:variant>
        <vt:i4>1</vt:i4>
      </vt:variant>
      <vt:variant>
        <vt:lpstr>Slayt Başlıkları</vt:lpstr>
      </vt:variant>
      <vt:variant>
        <vt:i4>2</vt:i4>
      </vt:variant>
    </vt:vector>
  </HeadingPairs>
  <TitlesOfParts>
    <vt:vector size="3" baseType="lpstr">
      <vt:lpstr>BrochureColor</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2018-04-11T07:15:09Z</dcterms:created>
  <dcterms:modified xsi:type="dcterms:W3CDTF">2018-06-28T06:39:43Z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TC031128309991</vt:lpwstr>
  </property>
</Properties>
</file>