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57" r:id="rId3"/>
    <p:sldId id="267" r:id="rId4"/>
    <p:sldId id="272" r:id="rId5"/>
    <p:sldId id="316" r:id="rId6"/>
    <p:sldId id="318" r:id="rId7"/>
    <p:sldId id="317" r:id="rId8"/>
    <p:sldId id="292" r:id="rId9"/>
    <p:sldId id="31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A4B"/>
    <a:srgbClr val="5559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3" d="100"/>
          <a:sy n="83" d="100"/>
        </p:scale>
        <p:origin x="146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D6155-7157-4AEB-811A-021E861BCD23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F3A93-F714-494C-B46F-F3AF1ACE4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63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kdörtgen 15"/>
          <p:cNvSpPr/>
          <p:nvPr userDrawn="1"/>
        </p:nvSpPr>
        <p:spPr>
          <a:xfrm>
            <a:off x="-5358" y="0"/>
            <a:ext cx="9149358" cy="26004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kdörtgen 11"/>
          <p:cNvSpPr/>
          <p:nvPr userDrawn="1"/>
        </p:nvSpPr>
        <p:spPr>
          <a:xfrm>
            <a:off x="-5358" y="6609285"/>
            <a:ext cx="9149358" cy="26004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uvarlatılmış Dikdörtgen 12"/>
          <p:cNvSpPr/>
          <p:nvPr userDrawn="1"/>
        </p:nvSpPr>
        <p:spPr>
          <a:xfrm>
            <a:off x="786222" y="3789040"/>
            <a:ext cx="7560840" cy="1872208"/>
          </a:xfrm>
          <a:prstGeom prst="roundRect">
            <a:avLst/>
          </a:prstGeom>
          <a:solidFill>
            <a:srgbClr val="474A4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Alt Başlık 2"/>
          <p:cNvSpPr>
            <a:spLocks noGrp="1"/>
          </p:cNvSpPr>
          <p:nvPr>
            <p:ph type="subTitle" idx="4294967295"/>
          </p:nvPr>
        </p:nvSpPr>
        <p:spPr>
          <a:xfrm>
            <a:off x="755576" y="3789040"/>
            <a:ext cx="7632848" cy="187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tr-TR" sz="32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aşlık 1"/>
          <p:cNvSpPr>
            <a:spLocks noGrp="1"/>
          </p:cNvSpPr>
          <p:nvPr>
            <p:ph type="ctrTitle" idx="4294967295"/>
          </p:nvPr>
        </p:nvSpPr>
        <p:spPr>
          <a:xfrm>
            <a:off x="1043608" y="44624"/>
            <a:ext cx="4824536" cy="3024335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>
            <a:lvl1pPr>
              <a:defRPr sz="5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tr-TR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3" name="Picture 2" descr="C:\Users\Huseyin\Desktop\43741299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940" y="587896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-5358" y="0"/>
            <a:ext cx="9149358" cy="26004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23720DD-5B6D-40BF-8493-A6B52D484E6B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kdörtgen 10"/>
          <p:cNvSpPr/>
          <p:nvPr/>
        </p:nvSpPr>
        <p:spPr>
          <a:xfrm>
            <a:off x="-5358" y="6609285"/>
            <a:ext cx="9149358" cy="26004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Picture 2" descr="C:\Users\Huseyin\Desktop\43741299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7" y="587727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ctrTitle" idx="4294967295"/>
          </p:nvPr>
        </p:nvSpPr>
        <p:spPr>
          <a:xfrm>
            <a:off x="1043608" y="44624"/>
            <a:ext cx="4824536" cy="3024335"/>
          </a:xfrm>
        </p:spPr>
        <p:txBody>
          <a:bodyPr anchor="ctr">
            <a:normAutofit/>
          </a:bodyPr>
          <a:lstStyle/>
          <a:p>
            <a:r>
              <a:rPr lang="tr-TR" sz="4400" dirty="0">
                <a:solidFill>
                  <a:prstClr val="white">
                    <a:lumMod val="95000"/>
                  </a:prstClr>
                </a:solidFill>
              </a:rPr>
              <a:t>İskenderun</a:t>
            </a:r>
            <a:br>
              <a:rPr lang="tr-TR" sz="4400" dirty="0">
                <a:solidFill>
                  <a:prstClr val="white">
                    <a:lumMod val="95000"/>
                  </a:prstClr>
                </a:solidFill>
              </a:rPr>
            </a:br>
            <a:r>
              <a:rPr lang="tr-TR" sz="4400" dirty="0">
                <a:solidFill>
                  <a:prstClr val="white">
                    <a:lumMod val="95000"/>
                  </a:prstClr>
                </a:solidFill>
              </a:rPr>
              <a:t>Teknik</a:t>
            </a:r>
            <a:br>
              <a:rPr lang="tr-TR" sz="4400" dirty="0">
                <a:solidFill>
                  <a:prstClr val="white">
                    <a:lumMod val="95000"/>
                  </a:prstClr>
                </a:solidFill>
              </a:rPr>
            </a:br>
            <a:r>
              <a:rPr lang="tr-TR" sz="4400" dirty="0">
                <a:solidFill>
                  <a:prstClr val="white">
                    <a:lumMod val="95000"/>
                  </a:prstClr>
                </a:solidFill>
              </a:rPr>
              <a:t>Üniversitesi</a:t>
            </a:r>
            <a:endParaRPr lang="tr-TR" sz="4400" dirty="0"/>
          </a:p>
        </p:txBody>
      </p:sp>
      <p:sp>
        <p:nvSpPr>
          <p:cNvPr id="4" name="Alt Başlık 2"/>
          <p:cNvSpPr>
            <a:spLocks noGrp="1"/>
          </p:cNvSpPr>
          <p:nvPr>
            <p:ph type="subTitle" idx="4294967295"/>
          </p:nvPr>
        </p:nvSpPr>
        <p:spPr>
          <a:xfrm>
            <a:off x="1043607" y="3789040"/>
            <a:ext cx="5472609" cy="194421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tr-TR" sz="1600" b="1" smtClean="0">
                <a:solidFill>
                  <a:schemeClr val="bg1">
                    <a:lumMod val="95000"/>
                  </a:schemeClr>
                </a:solidFill>
              </a:rPr>
              <a:t>Enstitü: </a:t>
            </a:r>
            <a:r>
              <a:rPr lang="tr-TR" sz="1600" b="1" dirty="0" smtClean="0">
                <a:solidFill>
                  <a:schemeClr val="bg1">
                    <a:lumMod val="95000"/>
                  </a:schemeClr>
                </a:solidFill>
              </a:rPr>
              <a:t>Mühendislik </a:t>
            </a:r>
            <a:r>
              <a:rPr lang="tr-TR" sz="1600" b="1" dirty="0">
                <a:solidFill>
                  <a:schemeClr val="bg1">
                    <a:lumMod val="95000"/>
                  </a:schemeClr>
                </a:solidFill>
              </a:rPr>
              <a:t>v</a:t>
            </a:r>
            <a:r>
              <a:rPr lang="tr-TR" sz="1600" b="1" dirty="0" smtClean="0">
                <a:solidFill>
                  <a:schemeClr val="bg1">
                    <a:lumMod val="95000"/>
                  </a:schemeClr>
                </a:solidFill>
              </a:rPr>
              <a:t>e </a:t>
            </a:r>
            <a:r>
              <a:rPr lang="tr-TR" sz="1600" b="1" dirty="0" smtClean="0">
                <a:solidFill>
                  <a:schemeClr val="bg1">
                    <a:lumMod val="95000"/>
                  </a:schemeClr>
                </a:solidFill>
              </a:rPr>
              <a:t>Fen Bilimleri </a:t>
            </a:r>
            <a:r>
              <a:rPr lang="tr-TR" sz="1600" b="1" dirty="0" smtClean="0">
                <a:solidFill>
                  <a:schemeClr val="bg1">
                    <a:lumMod val="95000"/>
                  </a:schemeClr>
                </a:solidFill>
              </a:rPr>
              <a:t>Enstitüsü</a:t>
            </a:r>
            <a:endParaRPr lang="tr-TR" sz="1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tr-TR" sz="1600" b="1" dirty="0" smtClean="0">
                <a:solidFill>
                  <a:schemeClr val="bg1">
                    <a:lumMod val="95000"/>
                  </a:schemeClr>
                </a:solidFill>
              </a:rPr>
              <a:t>Anabilim Dalı: Elektrik-Elektronik Mühendisliği</a:t>
            </a:r>
          </a:p>
          <a:p>
            <a:pPr marL="0" indent="0">
              <a:buNone/>
            </a:pPr>
            <a:r>
              <a:rPr lang="tr-TR" sz="1600" b="1" dirty="0" smtClean="0">
                <a:solidFill>
                  <a:schemeClr val="bg1">
                    <a:lumMod val="95000"/>
                  </a:schemeClr>
                </a:solidFill>
              </a:rPr>
              <a:t>Dönem: 2020-2021 Güz</a:t>
            </a:r>
          </a:p>
          <a:p>
            <a:pPr marL="0" indent="0">
              <a:buNone/>
            </a:pPr>
            <a:r>
              <a:rPr lang="tr-TR" sz="1600" b="1" dirty="0" smtClean="0">
                <a:solidFill>
                  <a:schemeClr val="bg1">
                    <a:lumMod val="95000"/>
                  </a:schemeClr>
                </a:solidFill>
              </a:rPr>
              <a:t>Öğrenci: </a:t>
            </a:r>
          </a:p>
          <a:p>
            <a:pPr marL="0" indent="0">
              <a:buNone/>
            </a:pPr>
            <a:r>
              <a:rPr lang="tr-TR" sz="1600" b="1" dirty="0" smtClean="0">
                <a:solidFill>
                  <a:schemeClr val="bg1">
                    <a:lumMod val="95000"/>
                  </a:schemeClr>
                </a:solidFill>
              </a:rPr>
              <a:t>Danışman:</a:t>
            </a:r>
            <a:endParaRPr lang="tr-TR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627784" y="3205816"/>
            <a:ext cx="3486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SEMİNER KONUSU</a:t>
            </a:r>
            <a:endParaRPr lang="tr-T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517232"/>
            <a:ext cx="6781800" cy="654968"/>
          </a:xfrm>
        </p:spPr>
        <p:txBody>
          <a:bodyPr>
            <a:normAutofit/>
          </a:bodyPr>
          <a:lstStyle/>
          <a:p>
            <a:r>
              <a:rPr lang="tr-TR" sz="3600" dirty="0" smtClean="0"/>
              <a:t>İÇERİK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692696"/>
            <a:ext cx="762642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val="83097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589240"/>
            <a:ext cx="6781800" cy="582960"/>
          </a:xfrm>
        </p:spPr>
        <p:txBody>
          <a:bodyPr>
            <a:normAutofit fontScale="90000"/>
          </a:bodyPr>
          <a:lstStyle/>
          <a:p>
            <a:r>
              <a:rPr lang="tr-TR" sz="3600" dirty="0" smtClean="0"/>
              <a:t>GİRİŞ</a:t>
            </a:r>
            <a:endParaRPr lang="tr-TR" sz="3600" dirty="0"/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762000" y="548680"/>
            <a:ext cx="7543800" cy="4824536"/>
          </a:xfrm>
        </p:spPr>
        <p:txBody>
          <a:bodyPr>
            <a:normAutofit/>
          </a:bodyPr>
          <a:lstStyle/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marL="0" indent="0" algn="just">
              <a:buNone/>
            </a:pPr>
            <a:endParaRPr lang="tr-TR" sz="2000" dirty="0" smtClean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082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301208"/>
            <a:ext cx="7554416" cy="870992"/>
          </a:xfrm>
        </p:spPr>
        <p:txBody>
          <a:bodyPr>
            <a:noAutofit/>
          </a:bodyPr>
          <a:lstStyle/>
          <a:p>
            <a:r>
              <a:rPr lang="tr-TR" sz="3600" dirty="0" smtClean="0"/>
              <a:t>LİTERATÜR TARAMASI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43400"/>
          </a:xfrm>
        </p:spPr>
        <p:txBody>
          <a:bodyPr>
            <a:normAutofit/>
          </a:bodyPr>
          <a:lstStyle/>
          <a:p>
            <a:pPr algn="just" fontAlgn="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549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301208"/>
            <a:ext cx="7482408" cy="870992"/>
          </a:xfrm>
        </p:spPr>
        <p:txBody>
          <a:bodyPr>
            <a:normAutofit/>
          </a:bodyPr>
          <a:lstStyle/>
          <a:p>
            <a:r>
              <a:rPr lang="tr-TR" sz="3600" dirty="0" smtClean="0"/>
              <a:t>SONUÇ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685800"/>
            <a:ext cx="7410400" cy="4543400"/>
          </a:xfrm>
        </p:spPr>
        <p:txBody>
          <a:bodyPr/>
          <a:lstStyle/>
          <a:p>
            <a:pPr lvl="0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94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301208"/>
            <a:ext cx="7482408" cy="870992"/>
          </a:xfrm>
        </p:spPr>
        <p:txBody>
          <a:bodyPr>
            <a:normAutofit/>
          </a:bodyPr>
          <a:lstStyle/>
          <a:p>
            <a:r>
              <a:rPr lang="tr-TR" sz="3600" dirty="0" smtClean="0"/>
              <a:t>ÇALIŞMA KONUSU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685800"/>
            <a:ext cx="7410400" cy="4543400"/>
          </a:xfrm>
        </p:spPr>
        <p:txBody>
          <a:bodyPr/>
          <a:lstStyle/>
          <a:p>
            <a:pPr lvl="0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517232"/>
            <a:ext cx="7554416" cy="654968"/>
          </a:xfrm>
        </p:spPr>
        <p:txBody>
          <a:bodyPr>
            <a:normAutofit/>
          </a:bodyPr>
          <a:lstStyle/>
          <a:p>
            <a:r>
              <a:rPr lang="tr-TR" sz="3600" dirty="0" smtClean="0"/>
              <a:t>ÇALIŞMA TAKVİMİ</a:t>
            </a:r>
            <a:endParaRPr lang="tr-TR" sz="36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999336"/>
              </p:ext>
            </p:extLst>
          </p:nvPr>
        </p:nvGraphicFramePr>
        <p:xfrm>
          <a:off x="755575" y="1136257"/>
          <a:ext cx="7704857" cy="3856814"/>
        </p:xfrm>
        <a:graphic>
          <a:graphicData uri="http://schemas.openxmlformats.org/drawingml/2006/table">
            <a:tbl>
              <a:tblPr firstRow="1" firstCol="1" bandRow="1"/>
              <a:tblGrid>
                <a:gridCol w="3387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6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6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5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5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9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79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79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79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530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Ç</a:t>
                      </a:r>
                      <a:r>
                        <a:rPr lang="tr-TR" sz="1600" dirty="0" smtClean="0">
                          <a:effectLst/>
                        </a:rPr>
                        <a:t>ALIŞMA</a:t>
                      </a:r>
                      <a:r>
                        <a:rPr lang="tr-TR" sz="1600" baseline="0" dirty="0" smtClean="0">
                          <a:effectLst/>
                        </a:rPr>
                        <a:t> TAKVİMİ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AYLAR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1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tr-TR" sz="16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6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tr-TR" sz="16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r-TR" sz="1600" b="0" dirty="0">
                        <a:latin typeface="+mn-lt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r-TR" sz="1600" b="0" dirty="0">
                        <a:latin typeface="+mn-lt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r-TR" dirty="0"/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r-TR"/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r-TR"/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r-TR" dirty="0"/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r-TR" sz="1600" b="0" dirty="0">
                        <a:latin typeface="+mn-lt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r-TR"/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r-TR" dirty="0"/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597045"/>
                  </a:ext>
                </a:extLst>
              </a:tr>
              <a:tr h="3850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tr-TR" sz="1600" b="0" dirty="0">
                        <a:latin typeface="+mn-lt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32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5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445224"/>
            <a:ext cx="6781800" cy="726976"/>
          </a:xfrm>
        </p:spPr>
        <p:txBody>
          <a:bodyPr>
            <a:normAutofit/>
          </a:bodyPr>
          <a:lstStyle/>
          <a:p>
            <a:r>
              <a:rPr lang="tr-TR" sz="3600" dirty="0" smtClean="0"/>
              <a:t>KAYNAKÇA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1819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445224"/>
            <a:ext cx="6781800" cy="726976"/>
          </a:xfrm>
        </p:spPr>
        <p:txBody>
          <a:bodyPr>
            <a:normAutofit/>
          </a:bodyPr>
          <a:lstStyle/>
          <a:p>
            <a:r>
              <a:rPr lang="tr-TR" sz="3600" dirty="0" smtClean="0"/>
              <a:t>TEŞEKKÜR VE SORULAR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200" dirty="0"/>
          </a:p>
        </p:txBody>
      </p:sp>
      <p:pic>
        <p:nvPicPr>
          <p:cNvPr id="4" name="Picture 2" descr="C:\Users\Gokhann\Desktop\iste-aciklam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36712"/>
            <a:ext cx="5328592" cy="350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9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Özel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CD2147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6652</TotalTime>
  <Words>50</Words>
  <Application>Microsoft Office PowerPoint</Application>
  <PresentationFormat>Ekran Gösterisi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Impact</vt:lpstr>
      <vt:lpstr>Times New Roman</vt:lpstr>
      <vt:lpstr>NewsPrint</vt:lpstr>
      <vt:lpstr>İskenderun Teknik Üniversitesi</vt:lpstr>
      <vt:lpstr>İÇERİK</vt:lpstr>
      <vt:lpstr>GİRİŞ</vt:lpstr>
      <vt:lpstr>LİTERATÜR TARAMASI</vt:lpstr>
      <vt:lpstr>SONUÇ</vt:lpstr>
      <vt:lpstr>ÇALIŞMA KONUSU</vt:lpstr>
      <vt:lpstr>ÇALIŞMA TAKVİMİ</vt:lpstr>
      <vt:lpstr>KAYNAKÇA</vt:lpstr>
      <vt:lpstr>TEŞEKKÜR VE SORULAR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İskenderun Teknik Üniversitesi</dc:title>
  <dc:creator>sena karaman</dc:creator>
  <cp:lastModifiedBy>Windows Kullanıcısı</cp:lastModifiedBy>
  <cp:revision>248</cp:revision>
  <dcterms:created xsi:type="dcterms:W3CDTF">2020-03-19T11:19:45Z</dcterms:created>
  <dcterms:modified xsi:type="dcterms:W3CDTF">2021-01-17T19:54:40Z</dcterms:modified>
</cp:coreProperties>
</file>