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58" r:id="rId3"/>
  </p:sldIdLst>
  <p:sldSz cx="6858000" cy="9906000" type="A4"/>
  <p:notesSz cx="6881813" cy="96615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6" d="100"/>
          <a:sy n="56" d="100"/>
        </p:scale>
        <p:origin x="2573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3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5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3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6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4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7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4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5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6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4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7D92-97A5-49A3-B55F-0AFFBC910E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104C-B42C-4C2F-9F5C-43D0856D87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9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1390818" y="122831"/>
            <a:ext cx="53046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T.C.</a:t>
            </a:r>
          </a:p>
          <a:p>
            <a:pPr algn="ctr"/>
            <a:r>
              <a:rPr lang="tr-TR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İSKENDERUN TEKNİK ÜNİVERSİTESİ</a:t>
            </a:r>
          </a:p>
          <a:p>
            <a:pPr algn="ctr"/>
            <a:r>
              <a:rPr lang="tr-TR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MÜHENDİSLİK VE DOĞA BİLİMLERİ FAKÜLTESİ</a:t>
            </a:r>
          </a:p>
          <a:p>
            <a:pPr algn="ctr"/>
            <a:r>
              <a:rPr lang="tr-TR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ENDÜSTRİ MÜHENDİSLİĞİ BÖLÜMÜ</a:t>
            </a:r>
            <a:endParaRPr lang="en-US" sz="1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" y="0"/>
            <a:ext cx="6857999" cy="9907200"/>
            <a:chOff x="1" y="0"/>
            <a:chExt cx="7584061" cy="10704396"/>
          </a:xfrm>
        </p:grpSpPr>
        <p:grpSp>
          <p:nvGrpSpPr>
            <p:cNvPr id="16" name="Grup 15"/>
            <p:cNvGrpSpPr/>
            <p:nvPr/>
          </p:nvGrpSpPr>
          <p:grpSpPr>
            <a:xfrm>
              <a:off x="1" y="0"/>
              <a:ext cx="7584061" cy="10704396"/>
              <a:chOff x="-6290" y="-1"/>
              <a:chExt cx="7584061" cy="10704396"/>
            </a:xfrm>
          </p:grpSpPr>
          <p:grpSp>
            <p:nvGrpSpPr>
              <p:cNvPr id="9" name="Grup 8"/>
              <p:cNvGrpSpPr/>
              <p:nvPr/>
            </p:nvGrpSpPr>
            <p:grpSpPr>
              <a:xfrm>
                <a:off x="-6290" y="-1"/>
                <a:ext cx="7584061" cy="10704396"/>
                <a:chOff x="-6290" y="-1"/>
                <a:chExt cx="7584061" cy="10704396"/>
              </a:xfrm>
            </p:grpSpPr>
            <p:sp>
              <p:nvSpPr>
                <p:cNvPr id="4" name="Dikdörtgen 3"/>
                <p:cNvSpPr/>
                <p:nvPr/>
              </p:nvSpPr>
              <p:spPr>
                <a:xfrm>
                  <a:off x="1" y="-1"/>
                  <a:ext cx="1710656" cy="8460271"/>
                </a:xfrm>
                <a:prstGeom prst="rect">
                  <a:avLst/>
                </a:prstGeom>
                <a:solidFill>
                  <a:srgbClr val="CD21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tr-TR" sz="3800" b="1" dirty="0">
                      <a:latin typeface="Verdana" panose="020B0604030504040204" pitchFamily="34" charset="0"/>
                      <a:ea typeface="Verdana" panose="020B0604030504040204" pitchFamily="34" charset="0"/>
                    </a:rPr>
                    <a:t>ENDÜSTRİ MÜHENDİSLİĞİ</a:t>
                  </a:r>
                  <a:endParaRPr lang="en-US" sz="3800" b="1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5" name="Dikdörtgen 4"/>
                <p:cNvSpPr/>
                <p:nvPr/>
              </p:nvSpPr>
              <p:spPr>
                <a:xfrm>
                  <a:off x="-6290" y="8460272"/>
                  <a:ext cx="1716946" cy="2244123"/>
                </a:xfrm>
                <a:prstGeom prst="rect">
                  <a:avLst/>
                </a:prstGeom>
                <a:solidFill>
                  <a:srgbClr val="E7EBED">
                    <a:alpha val="8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tr-TR" b="1" dirty="0" smtClean="0">
                      <a:solidFill>
                        <a:srgbClr val="3C484F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Yıl</a:t>
                  </a:r>
                </a:p>
              </p:txBody>
            </p:sp>
            <p:sp>
              <p:nvSpPr>
                <p:cNvPr id="7" name="Dikdörtgen 6"/>
                <p:cNvSpPr/>
                <p:nvPr/>
              </p:nvSpPr>
              <p:spPr>
                <a:xfrm>
                  <a:off x="1710656" y="8455272"/>
                  <a:ext cx="5867115" cy="2243588"/>
                </a:xfrm>
                <a:prstGeom prst="rect">
                  <a:avLst/>
                </a:prstGeom>
                <a:solidFill>
                  <a:srgbClr val="CD21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r"/>
                  <a:endParaRPr lang="en-US" sz="1500" b="1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6" name="Dikdörtgen 5"/>
                <p:cNvSpPr/>
                <p:nvPr/>
              </p:nvSpPr>
              <p:spPr>
                <a:xfrm>
                  <a:off x="1710656" y="-1"/>
                  <a:ext cx="5867115" cy="8460272"/>
                </a:xfrm>
                <a:prstGeom prst="rect">
                  <a:avLst/>
                </a:prstGeom>
                <a:solidFill>
                  <a:srgbClr val="E7EBED">
                    <a:alpha val="94902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b="1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10" name="Metin kutusu 9"/>
              <p:cNvSpPr txBox="1"/>
              <p:nvPr/>
            </p:nvSpPr>
            <p:spPr>
              <a:xfrm>
                <a:off x="2393906" y="3535730"/>
                <a:ext cx="4536730" cy="1945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25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BİTİRME PROJESİ</a:t>
                </a:r>
              </a:p>
              <a:p>
                <a:pPr algn="ctr"/>
                <a:endParaRPr lang="tr-TR" sz="2500" b="1" dirty="0">
                  <a:solidFill>
                    <a:srgbClr val="3C484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tr-TR" sz="20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BİTİRME PROJESİ BAŞLIĞI</a:t>
                </a:r>
              </a:p>
              <a:p>
                <a:pPr algn="ctr"/>
                <a:r>
                  <a:rPr lang="tr-TR" sz="1600" b="1" i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GRADUATION PROJECT TITLE</a:t>
                </a:r>
              </a:p>
              <a:p>
                <a:pPr algn="ctr"/>
                <a:endParaRPr lang="en-US" sz="25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1" name="Metin kutusu 10"/>
              <p:cNvSpPr txBox="1"/>
              <p:nvPr/>
            </p:nvSpPr>
            <p:spPr>
              <a:xfrm>
                <a:off x="3511250" y="6229144"/>
                <a:ext cx="2255247" cy="581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1200" b="1" dirty="0" smtClean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tr-TR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İsim</a:t>
                </a:r>
                <a:r>
                  <a:rPr lang="tr-TR" sz="12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tr-TR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SOYİSİM</a:t>
                </a:r>
              </a:p>
              <a:p>
                <a:pPr algn="ctr"/>
                <a:r>
                  <a:rPr lang="tr-TR" sz="11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Öğrenci Numarası</a:t>
                </a:r>
                <a:endParaRPr lang="en-US" sz="1100" b="1" dirty="0">
                  <a:solidFill>
                    <a:srgbClr val="3C484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4" name="Metin kutusu 13"/>
              <p:cNvSpPr txBox="1"/>
              <p:nvPr/>
            </p:nvSpPr>
            <p:spPr>
              <a:xfrm>
                <a:off x="1799213" y="396322"/>
                <a:ext cx="5598826" cy="103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T.C.</a:t>
                </a:r>
              </a:p>
              <a:p>
                <a:pPr algn="ctr"/>
                <a:r>
                  <a:rPr lang="tr-TR" sz="14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İSKENDERUN TEKNİK ÜNİVERSİTESİ</a:t>
                </a:r>
              </a:p>
              <a:p>
                <a:pPr algn="ctr"/>
                <a:r>
                  <a:rPr lang="tr-TR" sz="14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MÜHENDİSLİK VE DOĞA BİLİMLERİ FAKÜLTESİ</a:t>
                </a:r>
              </a:p>
              <a:p>
                <a:pPr algn="ctr"/>
                <a:r>
                  <a:rPr lang="tr-TR" sz="1400" b="1" dirty="0" smtClean="0">
                    <a:solidFill>
                      <a:srgbClr val="3C484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ENDÜSTRİ MÜHENDİSLİĞİ BÖLÜMÜ</a:t>
                </a:r>
                <a:endParaRPr lang="en-US" sz="1400" b="1" dirty="0">
                  <a:solidFill>
                    <a:srgbClr val="3C484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15" name="Resim 14" descr="Resim1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1275" y="1680934"/>
                <a:ext cx="1417321" cy="1417319"/>
              </a:xfrm>
              <a:prstGeom prst="rect">
                <a:avLst/>
              </a:prstGeom>
              <a:noFill/>
            </p:spPr>
          </p:pic>
        </p:grpSp>
        <p:sp>
          <p:nvSpPr>
            <p:cNvPr id="2" name="Metin kutusu 1"/>
            <p:cNvSpPr txBox="1"/>
            <p:nvPr/>
          </p:nvSpPr>
          <p:spPr>
            <a:xfrm>
              <a:off x="3756650" y="9197370"/>
              <a:ext cx="2717925" cy="84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588" algn="r"/>
              <a:r>
                <a:rPr lang="tr-TR" sz="15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Danışman </a:t>
              </a:r>
              <a:endParaRPr lang="tr-TR" sz="1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r"/>
              <a:r>
                <a:rPr lang="tr-TR" sz="15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Unvan İsim SOYİSİM</a:t>
              </a:r>
              <a:endParaRPr lang="en-US" sz="1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r"/>
              <a:endParaRPr lang="tr-TR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23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BED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0"/>
            <a:ext cx="270000" cy="7830000"/>
          </a:xfrm>
          <a:prstGeom prst="rect">
            <a:avLst/>
          </a:prstGeom>
          <a:solidFill>
            <a:srgbClr val="CD2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b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</a:rPr>
              <a:t>Lisans Bitirme Projesi – İsim SOYİSİM</a:t>
            </a:r>
          </a:p>
        </p:txBody>
      </p:sp>
      <p:sp>
        <p:nvSpPr>
          <p:cNvPr id="4" name="Dikdörtgen 3"/>
          <p:cNvSpPr/>
          <p:nvPr/>
        </p:nvSpPr>
        <p:spPr>
          <a:xfrm>
            <a:off x="0" y="7830000"/>
            <a:ext cx="270000" cy="2076000"/>
          </a:xfrm>
          <a:prstGeom prst="rect">
            <a:avLst/>
          </a:prstGeom>
          <a:solidFill>
            <a:srgbClr val="D4DADE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b="1" dirty="0">
                <a:solidFill>
                  <a:srgbClr val="3C484F"/>
                </a:solidFill>
                <a:latin typeface="Verdana" pitchFamily="34" charset="0"/>
                <a:ea typeface="Verdana" pitchFamily="34" charset="0"/>
              </a:rPr>
              <a:t>Yıl</a:t>
            </a:r>
          </a:p>
        </p:txBody>
      </p:sp>
    </p:spTree>
    <p:extLst>
      <p:ext uri="{BB962C8B-B14F-4D97-AF65-F5344CB8AC3E}">
        <p14:creationId xmlns:p14="http://schemas.microsoft.com/office/powerpoint/2010/main" val="1111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A4 Kağıt (210x297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4</cp:revision>
  <cp:lastPrinted>2022-03-04T12:03:20Z</cp:lastPrinted>
  <dcterms:created xsi:type="dcterms:W3CDTF">2022-03-04T11:56:32Z</dcterms:created>
  <dcterms:modified xsi:type="dcterms:W3CDTF">2022-03-04T12:04:06Z</dcterms:modified>
</cp:coreProperties>
</file>